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30240288" cy="42768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EFEB"/>
    <a:srgbClr val="3F235E"/>
    <a:srgbClr val="F2335E"/>
    <a:srgbClr val="F59E03"/>
    <a:srgbClr val="472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329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7998" y="-52806"/>
            <a:ext cx="30325625" cy="4287445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9013" y="14995498"/>
            <a:ext cx="19269648" cy="10266903"/>
          </a:xfrm>
        </p:spPr>
        <p:txBody>
          <a:bodyPr anchor="b">
            <a:noAutofit/>
          </a:bodyPr>
          <a:lstStyle>
            <a:lvl1pPr algn="r">
              <a:defRPr sz="17858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9013" y="25262392"/>
            <a:ext cx="19269648" cy="684063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12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2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36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48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6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72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9927297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9" y="3801674"/>
            <a:ext cx="20992640" cy="21226016"/>
          </a:xfrm>
        </p:spPr>
        <p:txBody>
          <a:bodyPr anchor="ctr">
            <a:normAutofit/>
          </a:bodyPr>
          <a:lstStyle>
            <a:lvl1pPr algn="l">
              <a:defRPr sz="14551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9" y="27878946"/>
            <a:ext cx="20992640" cy="9797057"/>
          </a:xfrm>
        </p:spPr>
        <p:txBody>
          <a:bodyPr anchor="ctr">
            <a:normAutofit/>
          </a:bodyPr>
          <a:lstStyle>
            <a:lvl1pPr marL="0" indent="0" algn="l">
              <a:buNone/>
              <a:defRPr sz="595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377289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636" y="3801675"/>
            <a:ext cx="20081423" cy="18849969"/>
          </a:xfrm>
        </p:spPr>
        <p:txBody>
          <a:bodyPr anchor="ctr">
            <a:normAutofit/>
          </a:bodyPr>
          <a:lstStyle>
            <a:lvl1pPr algn="l">
              <a:defRPr sz="14551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41382" y="22651644"/>
            <a:ext cx="17923932" cy="237604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29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12006" indent="0">
              <a:buFontTx/>
              <a:buNone/>
              <a:defRPr/>
            </a:lvl2pPr>
            <a:lvl3pPr marL="3024012" indent="0">
              <a:buFontTx/>
              <a:buNone/>
              <a:defRPr/>
            </a:lvl3pPr>
            <a:lvl4pPr marL="4536018" indent="0">
              <a:buFontTx/>
              <a:buNone/>
              <a:defRPr/>
            </a:lvl4pPr>
            <a:lvl5pPr marL="604802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4" y="27878946"/>
            <a:ext cx="20992643" cy="9797057"/>
          </a:xfrm>
        </p:spPr>
        <p:txBody>
          <a:bodyPr anchor="ctr">
            <a:normAutofit/>
          </a:bodyPr>
          <a:lstStyle>
            <a:lvl1pPr marL="0" indent="0" algn="l">
              <a:buNone/>
              <a:defRPr sz="595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  <p:sp>
        <p:nvSpPr>
          <p:cNvPr id="24" name="TextBox 23"/>
          <p:cNvSpPr txBox="1"/>
          <p:nvPr/>
        </p:nvSpPr>
        <p:spPr>
          <a:xfrm>
            <a:off x="1596384" y="4929068"/>
            <a:ext cx="1512408" cy="3646864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/>
          <a:p>
            <a:pPr lvl="0"/>
            <a:r>
              <a:rPr lang="en-US" sz="2645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15439" y="18001552"/>
            <a:ext cx="1512408" cy="3646864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/>
          <a:p>
            <a:pPr lvl="0"/>
            <a:r>
              <a:rPr lang="en-US" sz="2645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6527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4" y="12048539"/>
            <a:ext cx="20992643" cy="16186178"/>
          </a:xfrm>
        </p:spPr>
        <p:txBody>
          <a:bodyPr anchor="b">
            <a:normAutofit/>
          </a:bodyPr>
          <a:lstStyle>
            <a:lvl1pPr algn="l">
              <a:defRPr sz="14551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4" y="28234717"/>
            <a:ext cx="20992643" cy="9441286"/>
          </a:xfrm>
        </p:spPr>
        <p:txBody>
          <a:bodyPr anchor="t">
            <a:normAutofit/>
          </a:bodyPr>
          <a:lstStyle>
            <a:lvl1pPr marL="0" indent="0" algn="l">
              <a:buNone/>
              <a:defRPr sz="595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316720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636" y="3801675"/>
            <a:ext cx="20081423" cy="18849969"/>
          </a:xfrm>
        </p:spPr>
        <p:txBody>
          <a:bodyPr anchor="ctr">
            <a:normAutofit/>
          </a:bodyPr>
          <a:lstStyle>
            <a:lvl1pPr algn="l">
              <a:defRPr sz="14551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6009" y="25027690"/>
            <a:ext cx="20992647" cy="32070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93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2006" indent="0">
              <a:buFontTx/>
              <a:buNone/>
              <a:defRPr/>
            </a:lvl2pPr>
            <a:lvl3pPr marL="3024012" indent="0">
              <a:buFontTx/>
              <a:buNone/>
              <a:defRPr/>
            </a:lvl3pPr>
            <a:lvl4pPr marL="4536018" indent="0">
              <a:buFontTx/>
              <a:buNone/>
              <a:defRPr/>
            </a:lvl4pPr>
            <a:lvl5pPr marL="604802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4" y="28234717"/>
            <a:ext cx="20992643" cy="9441286"/>
          </a:xfrm>
        </p:spPr>
        <p:txBody>
          <a:bodyPr anchor="t">
            <a:normAutofit/>
          </a:bodyPr>
          <a:lstStyle>
            <a:lvl1pPr marL="0" indent="0" algn="l">
              <a:buNone/>
              <a:defRPr sz="59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  <p:sp>
        <p:nvSpPr>
          <p:cNvPr id="24" name="TextBox 23"/>
          <p:cNvSpPr txBox="1"/>
          <p:nvPr/>
        </p:nvSpPr>
        <p:spPr>
          <a:xfrm>
            <a:off x="1596384" y="4929068"/>
            <a:ext cx="1512408" cy="3646864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/>
          <a:p>
            <a:pPr lvl="0"/>
            <a:r>
              <a:rPr lang="en-US" sz="2645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15439" y="18001552"/>
            <a:ext cx="1512408" cy="3646864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/>
          <a:p>
            <a:pPr lvl="0"/>
            <a:r>
              <a:rPr lang="en-US" sz="2645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172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684" y="3801675"/>
            <a:ext cx="20971974" cy="18849969"/>
          </a:xfrm>
        </p:spPr>
        <p:txBody>
          <a:bodyPr anchor="ctr">
            <a:normAutofit/>
          </a:bodyPr>
          <a:lstStyle>
            <a:lvl1pPr algn="l">
              <a:defRPr sz="14551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6009" y="25027690"/>
            <a:ext cx="20992647" cy="32070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937">
                <a:solidFill>
                  <a:schemeClr val="accent1"/>
                </a:solidFill>
              </a:defRPr>
            </a:lvl1pPr>
            <a:lvl2pPr marL="1512006" indent="0">
              <a:buFontTx/>
              <a:buNone/>
              <a:defRPr/>
            </a:lvl2pPr>
            <a:lvl3pPr marL="3024012" indent="0">
              <a:buFontTx/>
              <a:buNone/>
              <a:defRPr/>
            </a:lvl3pPr>
            <a:lvl4pPr marL="4536018" indent="0">
              <a:buFontTx/>
              <a:buNone/>
              <a:defRPr/>
            </a:lvl4pPr>
            <a:lvl5pPr marL="604802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4" y="28234717"/>
            <a:ext cx="20992643" cy="9441286"/>
          </a:xfrm>
        </p:spPr>
        <p:txBody>
          <a:bodyPr anchor="t">
            <a:normAutofit/>
          </a:bodyPr>
          <a:lstStyle>
            <a:lvl1pPr marL="0" indent="0" algn="l">
              <a:buNone/>
              <a:defRPr sz="59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795413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9219400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67677" y="3801678"/>
            <a:ext cx="3237047" cy="32749848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6016" y="3801678"/>
            <a:ext cx="17180565" cy="3274984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719479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673210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4" y="16843541"/>
            <a:ext cx="20992643" cy="11391185"/>
          </a:xfrm>
        </p:spPr>
        <p:txBody>
          <a:bodyPr anchor="b"/>
          <a:lstStyle>
            <a:lvl1pPr algn="l">
              <a:defRPr sz="13228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4" y="28234717"/>
            <a:ext cx="20992643" cy="5365749"/>
          </a:xfrm>
        </p:spPr>
        <p:txBody>
          <a:bodyPr anchor="t"/>
          <a:lstStyle>
            <a:lvl1pPr marL="0" indent="0" algn="l">
              <a:buNone/>
              <a:defRPr sz="661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487866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9" y="3801675"/>
            <a:ext cx="20992640" cy="8236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6021" y="13474173"/>
            <a:ext cx="10212741" cy="24201824"/>
          </a:xfrm>
        </p:spPr>
        <p:txBody>
          <a:bodyPr>
            <a:normAutofit/>
          </a:bodyPr>
          <a:lstStyle>
            <a:lvl1pPr>
              <a:defRPr sz="5953"/>
            </a:lvl1pPr>
            <a:lvl2pPr>
              <a:defRPr sz="5291"/>
            </a:lvl2pPr>
            <a:lvl3pPr>
              <a:defRPr sz="4630"/>
            </a:lvl3pPr>
            <a:lvl4pPr>
              <a:defRPr sz="3969"/>
            </a:lvl4pPr>
            <a:lvl5pPr>
              <a:defRPr sz="3969"/>
            </a:lvl5pPr>
            <a:lvl6pPr>
              <a:defRPr sz="3969"/>
            </a:lvl6pPr>
            <a:lvl7pPr>
              <a:defRPr sz="3969"/>
            </a:lvl7pPr>
            <a:lvl8pPr>
              <a:defRPr sz="3969"/>
            </a:lvl8pPr>
            <a:lvl9pPr>
              <a:defRPr sz="396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95914" y="13474183"/>
            <a:ext cx="10212745" cy="24201830"/>
          </a:xfrm>
        </p:spPr>
        <p:txBody>
          <a:bodyPr>
            <a:normAutofit/>
          </a:bodyPr>
          <a:lstStyle>
            <a:lvl1pPr>
              <a:defRPr sz="5953"/>
            </a:lvl1pPr>
            <a:lvl2pPr>
              <a:defRPr sz="5291"/>
            </a:lvl2pPr>
            <a:lvl3pPr>
              <a:defRPr sz="4630"/>
            </a:lvl3pPr>
            <a:lvl4pPr>
              <a:defRPr sz="3969"/>
            </a:lvl4pPr>
            <a:lvl5pPr>
              <a:defRPr sz="3969"/>
            </a:lvl5pPr>
            <a:lvl6pPr>
              <a:defRPr sz="3969"/>
            </a:lvl6pPr>
            <a:lvl7pPr>
              <a:defRPr sz="3969"/>
            </a:lvl7pPr>
            <a:lvl8pPr>
              <a:defRPr sz="3969"/>
            </a:lvl8pPr>
            <a:lvl9pPr>
              <a:defRPr sz="396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374419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7" y="3801675"/>
            <a:ext cx="20992637" cy="8236961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6" y="13476631"/>
            <a:ext cx="10221217" cy="3593767"/>
          </a:xfrm>
        </p:spPr>
        <p:txBody>
          <a:bodyPr anchor="b">
            <a:noAutofit/>
          </a:bodyPr>
          <a:lstStyle>
            <a:lvl1pPr marL="0" indent="0">
              <a:buNone/>
              <a:defRPr sz="7937" b="0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6016" y="17070407"/>
            <a:ext cx="10221217" cy="20605606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87435" y="13476631"/>
            <a:ext cx="10221217" cy="3593767"/>
          </a:xfrm>
        </p:spPr>
        <p:txBody>
          <a:bodyPr anchor="b">
            <a:noAutofit/>
          </a:bodyPr>
          <a:lstStyle>
            <a:lvl1pPr marL="0" indent="0">
              <a:buNone/>
              <a:defRPr sz="7937" b="0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87435" y="17070407"/>
            <a:ext cx="10221217" cy="20605606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139609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6" y="3801675"/>
            <a:ext cx="20992640" cy="8236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133562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5725328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6" y="9345808"/>
            <a:ext cx="9227461" cy="7972952"/>
          </a:xfrm>
        </p:spPr>
        <p:txBody>
          <a:bodyPr anchor="b">
            <a:normAutofit/>
          </a:bodyPr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0630" y="3211252"/>
            <a:ext cx="11198024" cy="34464755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016" y="17318757"/>
            <a:ext cx="9227461" cy="16117510"/>
          </a:xfrm>
        </p:spPr>
        <p:txBody>
          <a:bodyPr>
            <a:normAutofit/>
          </a:bodyPr>
          <a:lstStyle>
            <a:lvl1pPr marL="0" indent="0">
              <a:buNone/>
              <a:defRPr sz="4630"/>
            </a:lvl1pPr>
            <a:lvl2pPr marL="1134005" indent="0">
              <a:buNone/>
              <a:defRPr sz="3472"/>
            </a:lvl2pPr>
            <a:lvl3pPr marL="2268009" indent="0">
              <a:buNone/>
              <a:defRPr sz="2976"/>
            </a:lvl3pPr>
            <a:lvl4pPr marL="3402014" indent="0">
              <a:buNone/>
              <a:defRPr sz="2480"/>
            </a:lvl4pPr>
            <a:lvl5pPr marL="4536018" indent="0">
              <a:buNone/>
              <a:defRPr sz="2480"/>
            </a:lvl5pPr>
            <a:lvl6pPr marL="5670023" indent="0">
              <a:buNone/>
              <a:defRPr sz="2480"/>
            </a:lvl6pPr>
            <a:lvl7pPr marL="6804028" indent="0">
              <a:buNone/>
              <a:defRPr sz="2480"/>
            </a:lvl7pPr>
            <a:lvl8pPr marL="7938032" indent="0">
              <a:buNone/>
              <a:defRPr sz="2480"/>
            </a:lvl8pPr>
            <a:lvl9pPr marL="9072037" indent="0">
              <a:buNone/>
              <a:defRPr sz="248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366238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16" y="29938187"/>
            <a:ext cx="20992640" cy="3534372"/>
          </a:xfrm>
        </p:spPr>
        <p:txBody>
          <a:bodyPr anchor="b">
            <a:normAutofit/>
          </a:bodyPr>
          <a:lstStyle>
            <a:lvl1pPr algn="l">
              <a:defRPr sz="7937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16016" y="3801675"/>
            <a:ext cx="20992640" cy="23983215"/>
          </a:xfrm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016" y="33472559"/>
            <a:ext cx="20992640" cy="4203445"/>
          </a:xfrm>
        </p:spPr>
        <p:txBody>
          <a:bodyPr>
            <a:normAutofit/>
          </a:bodyPr>
          <a:lstStyle>
            <a:lvl1pPr marL="0" indent="0">
              <a:buNone/>
              <a:defRPr sz="3969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685325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8000" y="-52806"/>
            <a:ext cx="30325628" cy="4287445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6017" y="3801675"/>
            <a:ext cx="20992637" cy="8236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16" y="13474183"/>
            <a:ext cx="20992640" cy="2420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75827" y="37676013"/>
            <a:ext cx="2262505" cy="2277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D4F7-8BFE-4A47-82D8-B3A36435310C}" type="datetimeFigureOut">
              <a:rPr lang="ms-MY" smtClean="0"/>
              <a:t>10/02/22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017" y="37676013"/>
            <a:ext cx="15288718" cy="2277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3305" y="37676013"/>
            <a:ext cx="1695354" cy="2277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accent1"/>
                </a:solidFill>
              </a:defRPr>
            </a:lvl1pPr>
          </a:lstStyle>
          <a:p>
            <a:fld id="{BB81D6C4-F483-44BE-B372-1353922044D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2317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sldNum="0" hdr="0" ftr="0" dt="0"/>
  <p:txStyles>
    <p:titleStyle>
      <a:lvl1pPr algn="l" defTabSz="1512006" rtl="0" eaLnBrk="1" latinLnBrk="0" hangingPunct="1">
        <a:spcBef>
          <a:spcPct val="0"/>
        </a:spcBef>
        <a:buNone/>
        <a:defRPr sz="1190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34005" indent="-1134005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9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457010" indent="-945004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2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780015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292021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804028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316034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828040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340046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852052" indent="-756003" algn="l" defTabSz="1512006" rtl="0" eaLnBrk="1" latinLnBrk="0" hangingPunct="1">
        <a:spcBef>
          <a:spcPts val="33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9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1512006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/>
          <p:nvPr/>
        </p:nvSpPr>
        <p:spPr>
          <a:xfrm>
            <a:off x="988508" y="30699525"/>
            <a:ext cx="28263273" cy="9359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altLang="en-US" sz="19900" b="1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NAMA GURU</a:t>
            </a:r>
          </a:p>
          <a:p>
            <a:pPr algn="ctr"/>
            <a:r>
              <a:rPr lang="en-MY" altLang="en-US" sz="13800" b="1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NAMA SEKOLAH</a:t>
            </a:r>
          </a:p>
        </p:txBody>
      </p:sp>
      <p:sp>
        <p:nvSpPr>
          <p:cNvPr id="14" name="Title 1"/>
          <p:cNvSpPr txBox="1"/>
          <p:nvPr/>
        </p:nvSpPr>
        <p:spPr>
          <a:xfrm>
            <a:off x="988508" y="13788408"/>
            <a:ext cx="28263273" cy="151920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  <a:t>FAIL REKOD</a:t>
            </a:r>
            <a:br>
              <a:rPr lang="en-US" sz="320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</a:b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  <a:t>PENGAJARAN</a:t>
            </a:r>
            <a:br>
              <a:rPr lang="en-US" sz="20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</a:br>
            <a:r>
              <a:rPr lang="en-US" sz="36000" b="1" dirty="0" err="1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  <a:t>Tahun</a:t>
            </a:r>
            <a:r>
              <a:rPr lang="en-US" sz="36000" b="1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  <a:t> </a:t>
            </a:r>
            <a:r>
              <a:rPr lang="en-US" sz="43200" b="1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American Typewriter" panose="02090604020004020304" pitchFamily="18" charset="77"/>
                <a:cs typeface="Algerian" panose="020F0502020204030204" pitchFamily="34" charset="0"/>
              </a:rPr>
              <a:t>2022</a:t>
            </a:r>
            <a:endParaRPr lang="en-MY" altLang="en-US" sz="432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American Typewriter" panose="02090604020004020304" pitchFamily="18" charset="77"/>
              <a:cs typeface="Algerian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7987556"/>
            <a:ext cx="28263273" cy="26793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SURAT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PEKELILING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IKHTISAS BIL. 3/1999</a:t>
            </a:r>
            <a:endParaRPr lang="ms-MY" sz="31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7987556"/>
            <a:ext cx="28263273" cy="26793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Raider Crusader Straight" pitchFamily="2" charset="0"/>
              </a:rPr>
              <a:t>SURAT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Raider Crusader Straight" pitchFamily="2" charset="0"/>
              </a:rPr>
              <a:t>PEKELILING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Raider Crusader Straight" pitchFamily="2" charset="0"/>
              </a:rPr>
              <a:t>IKHTISAS BIL. 4/1986</a:t>
            </a:r>
            <a:endParaRPr lang="ms-MY" sz="31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Raider Crusader Straigh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7987556"/>
            <a:ext cx="28263273" cy="26793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SURAT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PEKELILING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IKHTISAS BIL. 3/1987</a:t>
            </a:r>
            <a:endParaRPr lang="ms-MY" sz="31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4471483"/>
            <a:ext cx="28263273" cy="13825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JADUAL WAKTU PENGAJARAN (PERSENDIRIAN)</a:t>
            </a:r>
            <a:endParaRPr lang="en-US" sz="293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4471483"/>
            <a:ext cx="28263273" cy="13825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JADUAL WAKTU PENGAJARAN </a:t>
            </a: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(MENGIKUT KELAS)</a:t>
            </a:r>
            <a:endParaRPr lang="ms-MY" sz="124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9405500"/>
            <a:ext cx="28263273" cy="23957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SENARAI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sz="380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BUKU TEKS </a:t>
            </a:r>
            <a:b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DAN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b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BUKU RUJUKAN</a:t>
            </a:r>
            <a:endParaRPr lang="ms-MY" sz="124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2184204"/>
            <a:ext cx="28263273" cy="18400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TAKWIM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PERSEKOLAHAN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TAHUN 2022</a:t>
            </a:r>
            <a:endParaRPr lang="en-MY" altLang="en-US" sz="352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8190994"/>
            <a:ext cx="28263273" cy="26386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TARIKH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PELEPASAN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CUTI AM </a:t>
            </a:r>
            <a:r>
              <a:rPr lang="en-US" sz="4220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TAHUN 2022</a:t>
            </a:r>
            <a:endParaRPr lang="en-MY" sz="88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5510211"/>
            <a:ext cx="28263273" cy="31748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DOKUMEN STANDARD KURIKULUM DAN 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PENTAKSIRAN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(DSKP)</a:t>
            </a:r>
            <a:endParaRPr lang="ms-MY" sz="8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0153433"/>
            <a:ext cx="28263273" cy="22461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RANCANGAN 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PENGAJARAN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TAHUNAN (RPT)</a:t>
            </a:r>
            <a:endParaRPr lang="ms-MY" sz="6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5765311"/>
            <a:ext cx="28263273" cy="11238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4400" b="1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MAKLUMAT </a:t>
            </a:r>
            <a:r>
              <a:rPr lang="en-US" sz="71400" b="1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GURU</a:t>
            </a:r>
            <a:endParaRPr lang="ms-MY" sz="714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0153433"/>
            <a:ext cx="28263273" cy="22461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RANCANGAN </a:t>
            </a:r>
            <a:r>
              <a:rPr lang="en-US" sz="320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PENGAJARAN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590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HARIAN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(RPH)</a:t>
            </a:r>
            <a:endParaRPr lang="ms-MY" sz="6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5510211"/>
            <a:ext cx="28263273" cy="31748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SENARAI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NAMA MURID </a:t>
            </a: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(MENGIKUT KELAS)</a:t>
            </a:r>
            <a:endParaRPr lang="ms-MY" sz="66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0153433"/>
            <a:ext cx="28263273" cy="22461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LATIHAN</a:t>
            </a: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MURID</a:t>
            </a:r>
            <a:endParaRPr lang="ms-MY" sz="66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0153433"/>
            <a:ext cx="28263273" cy="22461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PENCAPAIAN</a:t>
            </a: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MURID</a:t>
            </a:r>
            <a:endParaRPr lang="ms-MY" sz="66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8235481"/>
            <a:ext cx="28263273" cy="26297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PEMANTAUAN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DAN PENYELIAAN</a:t>
            </a:r>
            <a:endParaRPr lang="ms-MY" sz="88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5655595"/>
            <a:ext cx="28263273" cy="31457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KEHADIRAN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MESYUARAT /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KURSUS / BENGKEL</a:t>
            </a:r>
            <a:endParaRPr lang="ms-MY" sz="115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5655595"/>
            <a:ext cx="28263273" cy="31457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KEHADIRAN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AKTIVITI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KURIKULUM</a:t>
            </a:r>
            <a:endParaRPr lang="ms-MY" sz="138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5655595"/>
            <a:ext cx="28263273" cy="31457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KEHADIRAN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AKTIVITI</a:t>
            </a:r>
            <a:b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KO-KURIKULUM</a:t>
            </a:r>
            <a:endParaRPr lang="ms-MY" sz="115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8646707"/>
            <a:ext cx="28263273" cy="25475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REKOD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KEHADIRAN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AKTIVITI</a:t>
            </a:r>
            <a:b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HAL EHWAL MURID</a:t>
            </a:r>
            <a:endParaRPr lang="ms-MY" sz="96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8646707"/>
            <a:ext cx="28263273" cy="25475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AKTIVITI 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PEMENTORAN</a:t>
            </a:r>
            <a:endParaRPr lang="ms-MY" sz="66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6" y="11921475"/>
            <a:ext cx="28263273" cy="259085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87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VISI </a:t>
            </a:r>
            <a:b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KEMENTERIAN 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PENDIDIKAN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MALAYSIA</a:t>
            </a:r>
            <a:endParaRPr lang="ms-MY" sz="239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  <p:pic>
        <p:nvPicPr>
          <p:cNvPr id="2050" name="Picture 2" descr="Image result for logo kpm">
            <a:extLst>
              <a:ext uri="{FF2B5EF4-FFF2-40B4-BE49-F238E27FC236}">
                <a16:creationId xmlns:a16="http://schemas.microsoft.com/office/drawing/2014/main" id="{ECC0FA0A-CA0C-5449-B6C9-5A4C57C9F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067" y="2930525"/>
            <a:ext cx="24060150" cy="83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8646707"/>
            <a:ext cx="28263273" cy="25475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SENARAI </a:t>
            </a:r>
            <a:r>
              <a:rPr lang="en-US" sz="506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TUGAS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DAN </a:t>
            </a: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TANGGUNGJAWAB</a:t>
            </a:r>
            <a:endParaRPr lang="ms-MY" sz="48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3021324"/>
            <a:ext cx="28263273" cy="167261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CATATAN</a:t>
            </a:r>
            <a:endParaRPr lang="en-US" sz="422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8646707"/>
            <a:ext cx="28263273" cy="25475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LAIN-LAIN</a:t>
            </a:r>
            <a:endParaRPr lang="en-US" sz="422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0840819"/>
            <a:ext cx="28263273" cy="259085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87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MISI </a:t>
            </a:r>
            <a:b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r>
              <a:rPr lang="en-US" sz="244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KEMENTERIAN 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PENDIDIKAN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MALAYSIA</a:t>
            </a:r>
            <a:endParaRPr lang="ms-MY" sz="239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  <p:pic>
        <p:nvPicPr>
          <p:cNvPr id="1026" name="Picture 2" descr="Image result for logo kpm">
            <a:extLst>
              <a:ext uri="{FF2B5EF4-FFF2-40B4-BE49-F238E27FC236}">
                <a16:creationId xmlns:a16="http://schemas.microsoft.com/office/drawing/2014/main" id="{D17CA801-ED60-A74E-B562-F07E40684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1"/>
            <a:ext cx="25069799" cy="840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1675578" y="9994407"/>
            <a:ext cx="28263273" cy="2699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728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VISI </a:t>
            </a:r>
            <a:br>
              <a:rPr lang="en-US" sz="20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endParaRPr lang="ms-MY" sz="199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4024081"/>
            <a:ext cx="28263273" cy="27040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728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MISI </a:t>
            </a:r>
            <a:br>
              <a:rPr lang="en-US" sz="20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</a:br>
            <a:endParaRPr lang="ms-MY" sz="199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1154762" y="9285828"/>
            <a:ext cx="28263273" cy="47382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15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2830950"/>
            <a:ext cx="28263273" cy="17106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220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FALSAFAH </a:t>
            </a:r>
            <a:r>
              <a:rPr lang="en-US" sz="3520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PENDIDIKAN</a:t>
            </a:r>
            <a:r>
              <a:rPr lang="en-US" sz="4220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3100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KEBANGSAAN</a:t>
            </a:r>
            <a:endParaRPr lang="ms-MY" sz="31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2830950"/>
            <a:ext cx="28263273" cy="17106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TATASUSILA PROFESION</a:t>
            </a:r>
            <a:r>
              <a:rPr lang="en-US" sz="293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KEGURUAN</a:t>
            </a:r>
            <a:endParaRPr lang="ms-MY" sz="258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988508" y="10904348"/>
            <a:ext cx="28263273" cy="20960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38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7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SURAT </a:t>
            </a:r>
            <a:r>
              <a:rPr lang="en-US" sz="35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PEKELILING </a:t>
            </a:r>
            <a:r>
              <a:rPr lang="en-US" sz="42200" dirty="0">
                <a:effectLst>
                  <a:glow rad="444500">
                    <a:schemeClr val="bg1">
                      <a:alpha val="60000"/>
                    </a:schemeClr>
                  </a:glow>
                </a:effectLst>
                <a:latin typeface="Ebrima" panose="02000000000000000000" charset="0"/>
                <a:cs typeface="Ebrima" panose="02000000000000000000" charset="0"/>
              </a:rPr>
              <a:t>IKHTISAS</a:t>
            </a:r>
            <a:endParaRPr lang="ms-MY" sz="31000" b="1" dirty="0">
              <a:effectLst>
                <a:glow rad="444500">
                  <a:schemeClr val="bg1">
                    <a:alpha val="60000"/>
                  </a:schemeClr>
                </a:glow>
              </a:effectLst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{A9FAE8EF-8C7D-8B4C-9DDD-1B215621F5E2}tf10001060</Template>
  <TotalTime>4</TotalTime>
  <Words>153</Words>
  <Application>Microsoft Macintosh PowerPoint</Application>
  <PresentationFormat>Custom</PresentationFormat>
  <Paragraphs>35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Agency FB</vt:lpstr>
      <vt:lpstr>American Typewriter</vt:lpstr>
      <vt:lpstr>Arial</vt:lpstr>
      <vt:lpstr>Ebrima</vt:lpstr>
      <vt:lpstr>Raider Crusader Straight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Suhaimin Isnen</dc:creator>
  <cp:lastModifiedBy>MSO1410</cp:lastModifiedBy>
  <cp:revision>58</cp:revision>
  <cp:lastPrinted>2017-11-14T08:25:00Z</cp:lastPrinted>
  <dcterms:created xsi:type="dcterms:W3CDTF">2017-11-14T08:11:00Z</dcterms:created>
  <dcterms:modified xsi:type="dcterms:W3CDTF">2022-02-10T02:27:12Z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