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0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30240288" cy="427688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EEFEB"/>
    <a:srgbClr val="3F235E"/>
    <a:srgbClr val="F2335E"/>
    <a:srgbClr val="F59E03"/>
    <a:srgbClr val="472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18" d="100"/>
          <a:sy n="18" d="100"/>
        </p:scale>
        <p:origin x="3296" y="4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27998" y="-52806"/>
            <a:ext cx="30325625" cy="42874450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39013" y="14995498"/>
            <a:ext cx="19269648" cy="10266903"/>
          </a:xfrm>
        </p:spPr>
        <p:txBody>
          <a:bodyPr anchor="b">
            <a:noAutofit/>
          </a:bodyPr>
          <a:lstStyle>
            <a:lvl1pPr algn="r">
              <a:defRPr sz="17858">
                <a:solidFill>
                  <a:schemeClr val="accent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39013" y="25262392"/>
            <a:ext cx="19269648" cy="6840638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15120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0240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5360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0480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5600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0720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5840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096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9D4F7-8BFE-4A47-82D8-B3A36435310C}" type="datetimeFigureOut">
              <a:rPr lang="ms-MY" smtClean="0"/>
              <a:t>10/02/22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1D6C4-F483-44BE-B372-1353922044D7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1992729716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6019" y="3801674"/>
            <a:ext cx="20992640" cy="21226016"/>
          </a:xfrm>
        </p:spPr>
        <p:txBody>
          <a:bodyPr anchor="ctr">
            <a:normAutofit/>
          </a:bodyPr>
          <a:lstStyle>
            <a:lvl1pPr algn="l">
              <a:defRPr sz="14551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6019" y="27878946"/>
            <a:ext cx="20992640" cy="9797057"/>
          </a:xfrm>
        </p:spPr>
        <p:txBody>
          <a:bodyPr anchor="ctr">
            <a:normAutofit/>
          </a:bodyPr>
          <a:lstStyle>
            <a:lvl1pPr marL="0" indent="0" algn="l">
              <a:buNone/>
              <a:defRPr sz="595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1512006" indent="0">
              <a:buNone/>
              <a:defRPr sz="5953">
                <a:solidFill>
                  <a:schemeClr val="tx1">
                    <a:tint val="75000"/>
                  </a:schemeClr>
                </a:solidFill>
              </a:defRPr>
            </a:lvl2pPr>
            <a:lvl3pPr marL="3024012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3pPr>
            <a:lvl4pPr marL="4536018" indent="0">
              <a:buNone/>
              <a:defRPr sz="4630">
                <a:solidFill>
                  <a:schemeClr val="tx1">
                    <a:tint val="75000"/>
                  </a:schemeClr>
                </a:solidFill>
              </a:defRPr>
            </a:lvl4pPr>
            <a:lvl5pPr marL="6048024" indent="0">
              <a:buNone/>
              <a:defRPr sz="4630">
                <a:solidFill>
                  <a:schemeClr val="tx1">
                    <a:tint val="75000"/>
                  </a:schemeClr>
                </a:solidFill>
              </a:defRPr>
            </a:lvl5pPr>
            <a:lvl6pPr marL="7560031" indent="0">
              <a:buNone/>
              <a:defRPr sz="4630">
                <a:solidFill>
                  <a:schemeClr val="tx1">
                    <a:tint val="75000"/>
                  </a:schemeClr>
                </a:solidFill>
              </a:defRPr>
            </a:lvl6pPr>
            <a:lvl7pPr marL="9072037" indent="0">
              <a:buNone/>
              <a:defRPr sz="4630">
                <a:solidFill>
                  <a:schemeClr val="tx1">
                    <a:tint val="75000"/>
                  </a:schemeClr>
                </a:solidFill>
              </a:defRPr>
            </a:lvl7pPr>
            <a:lvl8pPr marL="10584043" indent="0">
              <a:buNone/>
              <a:defRPr sz="4630">
                <a:solidFill>
                  <a:schemeClr val="tx1">
                    <a:tint val="75000"/>
                  </a:schemeClr>
                </a:solidFill>
              </a:defRPr>
            </a:lvl8pPr>
            <a:lvl9pPr marL="12096049" indent="0">
              <a:buNone/>
              <a:defRPr sz="463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9D4F7-8BFE-4A47-82D8-B3A36435310C}" type="datetimeFigureOut">
              <a:rPr lang="ms-MY" smtClean="0"/>
              <a:t>10/02/22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1D6C4-F483-44BE-B372-1353922044D7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203772898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2636" y="3801675"/>
            <a:ext cx="20081423" cy="18849969"/>
          </a:xfrm>
        </p:spPr>
        <p:txBody>
          <a:bodyPr anchor="ctr">
            <a:normAutofit/>
          </a:bodyPr>
          <a:lstStyle>
            <a:lvl1pPr algn="l">
              <a:defRPr sz="14551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641382" y="22651644"/>
            <a:ext cx="17923932" cy="2376047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529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1512006" indent="0">
              <a:buFontTx/>
              <a:buNone/>
              <a:defRPr/>
            </a:lvl2pPr>
            <a:lvl3pPr marL="3024012" indent="0">
              <a:buFontTx/>
              <a:buNone/>
              <a:defRPr/>
            </a:lvl3pPr>
            <a:lvl4pPr marL="4536018" indent="0">
              <a:buFontTx/>
              <a:buNone/>
              <a:defRPr/>
            </a:lvl4pPr>
            <a:lvl5pPr marL="6048024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6014" y="27878946"/>
            <a:ext cx="20992643" cy="9797057"/>
          </a:xfrm>
        </p:spPr>
        <p:txBody>
          <a:bodyPr anchor="ctr">
            <a:normAutofit/>
          </a:bodyPr>
          <a:lstStyle>
            <a:lvl1pPr marL="0" indent="0" algn="l">
              <a:buNone/>
              <a:defRPr sz="595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1512006" indent="0">
              <a:buNone/>
              <a:defRPr sz="5953">
                <a:solidFill>
                  <a:schemeClr val="tx1">
                    <a:tint val="75000"/>
                  </a:schemeClr>
                </a:solidFill>
              </a:defRPr>
            </a:lvl2pPr>
            <a:lvl3pPr marL="3024012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3pPr>
            <a:lvl4pPr marL="4536018" indent="0">
              <a:buNone/>
              <a:defRPr sz="4630">
                <a:solidFill>
                  <a:schemeClr val="tx1">
                    <a:tint val="75000"/>
                  </a:schemeClr>
                </a:solidFill>
              </a:defRPr>
            </a:lvl4pPr>
            <a:lvl5pPr marL="6048024" indent="0">
              <a:buNone/>
              <a:defRPr sz="4630">
                <a:solidFill>
                  <a:schemeClr val="tx1">
                    <a:tint val="75000"/>
                  </a:schemeClr>
                </a:solidFill>
              </a:defRPr>
            </a:lvl5pPr>
            <a:lvl6pPr marL="7560031" indent="0">
              <a:buNone/>
              <a:defRPr sz="4630">
                <a:solidFill>
                  <a:schemeClr val="tx1">
                    <a:tint val="75000"/>
                  </a:schemeClr>
                </a:solidFill>
              </a:defRPr>
            </a:lvl6pPr>
            <a:lvl7pPr marL="9072037" indent="0">
              <a:buNone/>
              <a:defRPr sz="4630">
                <a:solidFill>
                  <a:schemeClr val="tx1">
                    <a:tint val="75000"/>
                  </a:schemeClr>
                </a:solidFill>
              </a:defRPr>
            </a:lvl7pPr>
            <a:lvl8pPr marL="10584043" indent="0">
              <a:buNone/>
              <a:defRPr sz="4630">
                <a:solidFill>
                  <a:schemeClr val="tx1">
                    <a:tint val="75000"/>
                  </a:schemeClr>
                </a:solidFill>
              </a:defRPr>
            </a:lvl8pPr>
            <a:lvl9pPr marL="12096049" indent="0">
              <a:buNone/>
              <a:defRPr sz="463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9D4F7-8BFE-4A47-82D8-B3A36435310C}" type="datetimeFigureOut">
              <a:rPr lang="ms-MY" smtClean="0"/>
              <a:t>10/02/22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1D6C4-F483-44BE-B372-1353922044D7}" type="slidenum">
              <a:rPr lang="ms-MY" smtClean="0"/>
              <a:t>‹#›</a:t>
            </a:fld>
            <a:endParaRPr lang="ms-MY"/>
          </a:p>
        </p:txBody>
      </p:sp>
      <p:sp>
        <p:nvSpPr>
          <p:cNvPr id="24" name="TextBox 23"/>
          <p:cNvSpPr txBox="1"/>
          <p:nvPr/>
        </p:nvSpPr>
        <p:spPr>
          <a:xfrm>
            <a:off x="1596384" y="4929068"/>
            <a:ext cx="1512408" cy="3646864"/>
          </a:xfrm>
          <a:prstGeom prst="rect">
            <a:avLst/>
          </a:prstGeom>
        </p:spPr>
        <p:txBody>
          <a:bodyPr vert="horz" lIns="302403" tIns="151201" rIns="302403" bIns="151201" rtlCol="0" anchor="ctr">
            <a:noAutofit/>
          </a:bodyPr>
          <a:lstStyle/>
          <a:p>
            <a:pPr lvl="0"/>
            <a:r>
              <a:rPr lang="en-US" sz="26457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2315439" y="18001552"/>
            <a:ext cx="1512408" cy="3646864"/>
          </a:xfrm>
          <a:prstGeom prst="rect">
            <a:avLst/>
          </a:prstGeom>
        </p:spPr>
        <p:txBody>
          <a:bodyPr vert="horz" lIns="302403" tIns="151201" rIns="302403" bIns="151201" rtlCol="0" anchor="ctr">
            <a:noAutofit/>
          </a:bodyPr>
          <a:lstStyle/>
          <a:p>
            <a:pPr lvl="0"/>
            <a:r>
              <a:rPr lang="en-US" sz="26457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52652792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6014" y="12048539"/>
            <a:ext cx="20992643" cy="16186178"/>
          </a:xfrm>
        </p:spPr>
        <p:txBody>
          <a:bodyPr anchor="b">
            <a:normAutofit/>
          </a:bodyPr>
          <a:lstStyle>
            <a:lvl1pPr algn="l">
              <a:defRPr sz="14551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6014" y="28234717"/>
            <a:ext cx="20992643" cy="9441286"/>
          </a:xfrm>
        </p:spPr>
        <p:txBody>
          <a:bodyPr anchor="t">
            <a:normAutofit/>
          </a:bodyPr>
          <a:lstStyle>
            <a:lvl1pPr marL="0" indent="0" algn="l">
              <a:buNone/>
              <a:defRPr sz="595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1512006" indent="0">
              <a:buNone/>
              <a:defRPr sz="5953">
                <a:solidFill>
                  <a:schemeClr val="tx1">
                    <a:tint val="75000"/>
                  </a:schemeClr>
                </a:solidFill>
              </a:defRPr>
            </a:lvl2pPr>
            <a:lvl3pPr marL="3024012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3pPr>
            <a:lvl4pPr marL="4536018" indent="0">
              <a:buNone/>
              <a:defRPr sz="4630">
                <a:solidFill>
                  <a:schemeClr val="tx1">
                    <a:tint val="75000"/>
                  </a:schemeClr>
                </a:solidFill>
              </a:defRPr>
            </a:lvl4pPr>
            <a:lvl5pPr marL="6048024" indent="0">
              <a:buNone/>
              <a:defRPr sz="4630">
                <a:solidFill>
                  <a:schemeClr val="tx1">
                    <a:tint val="75000"/>
                  </a:schemeClr>
                </a:solidFill>
              </a:defRPr>
            </a:lvl5pPr>
            <a:lvl6pPr marL="7560031" indent="0">
              <a:buNone/>
              <a:defRPr sz="4630">
                <a:solidFill>
                  <a:schemeClr val="tx1">
                    <a:tint val="75000"/>
                  </a:schemeClr>
                </a:solidFill>
              </a:defRPr>
            </a:lvl6pPr>
            <a:lvl7pPr marL="9072037" indent="0">
              <a:buNone/>
              <a:defRPr sz="4630">
                <a:solidFill>
                  <a:schemeClr val="tx1">
                    <a:tint val="75000"/>
                  </a:schemeClr>
                </a:solidFill>
              </a:defRPr>
            </a:lvl7pPr>
            <a:lvl8pPr marL="10584043" indent="0">
              <a:buNone/>
              <a:defRPr sz="4630">
                <a:solidFill>
                  <a:schemeClr val="tx1">
                    <a:tint val="75000"/>
                  </a:schemeClr>
                </a:solidFill>
              </a:defRPr>
            </a:lvl8pPr>
            <a:lvl9pPr marL="12096049" indent="0">
              <a:buNone/>
              <a:defRPr sz="463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9D4F7-8BFE-4A47-82D8-B3A36435310C}" type="datetimeFigureOut">
              <a:rPr lang="ms-MY" smtClean="0"/>
              <a:t>10/02/22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1D6C4-F483-44BE-B372-1353922044D7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1531672062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2636" y="3801675"/>
            <a:ext cx="20081423" cy="18849969"/>
          </a:xfrm>
        </p:spPr>
        <p:txBody>
          <a:bodyPr anchor="ctr">
            <a:normAutofit/>
          </a:bodyPr>
          <a:lstStyle>
            <a:lvl1pPr algn="l">
              <a:defRPr sz="14551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016009" y="25027690"/>
            <a:ext cx="20992647" cy="3207027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793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1512006" indent="0">
              <a:buFontTx/>
              <a:buNone/>
              <a:defRPr/>
            </a:lvl2pPr>
            <a:lvl3pPr marL="3024012" indent="0">
              <a:buFontTx/>
              <a:buNone/>
              <a:defRPr/>
            </a:lvl3pPr>
            <a:lvl4pPr marL="4536018" indent="0">
              <a:buFontTx/>
              <a:buNone/>
              <a:defRPr/>
            </a:lvl4pPr>
            <a:lvl5pPr marL="6048024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6014" y="28234717"/>
            <a:ext cx="20992643" cy="9441286"/>
          </a:xfrm>
        </p:spPr>
        <p:txBody>
          <a:bodyPr anchor="t">
            <a:normAutofit/>
          </a:bodyPr>
          <a:lstStyle>
            <a:lvl1pPr marL="0" indent="0" algn="l">
              <a:buNone/>
              <a:defRPr sz="5953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1512006" indent="0">
              <a:buNone/>
              <a:defRPr sz="5953">
                <a:solidFill>
                  <a:schemeClr val="tx1">
                    <a:tint val="75000"/>
                  </a:schemeClr>
                </a:solidFill>
              </a:defRPr>
            </a:lvl2pPr>
            <a:lvl3pPr marL="3024012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3pPr>
            <a:lvl4pPr marL="4536018" indent="0">
              <a:buNone/>
              <a:defRPr sz="4630">
                <a:solidFill>
                  <a:schemeClr val="tx1">
                    <a:tint val="75000"/>
                  </a:schemeClr>
                </a:solidFill>
              </a:defRPr>
            </a:lvl4pPr>
            <a:lvl5pPr marL="6048024" indent="0">
              <a:buNone/>
              <a:defRPr sz="4630">
                <a:solidFill>
                  <a:schemeClr val="tx1">
                    <a:tint val="75000"/>
                  </a:schemeClr>
                </a:solidFill>
              </a:defRPr>
            </a:lvl5pPr>
            <a:lvl6pPr marL="7560031" indent="0">
              <a:buNone/>
              <a:defRPr sz="4630">
                <a:solidFill>
                  <a:schemeClr val="tx1">
                    <a:tint val="75000"/>
                  </a:schemeClr>
                </a:solidFill>
              </a:defRPr>
            </a:lvl6pPr>
            <a:lvl7pPr marL="9072037" indent="0">
              <a:buNone/>
              <a:defRPr sz="4630">
                <a:solidFill>
                  <a:schemeClr val="tx1">
                    <a:tint val="75000"/>
                  </a:schemeClr>
                </a:solidFill>
              </a:defRPr>
            </a:lvl7pPr>
            <a:lvl8pPr marL="10584043" indent="0">
              <a:buNone/>
              <a:defRPr sz="4630">
                <a:solidFill>
                  <a:schemeClr val="tx1">
                    <a:tint val="75000"/>
                  </a:schemeClr>
                </a:solidFill>
              </a:defRPr>
            </a:lvl8pPr>
            <a:lvl9pPr marL="12096049" indent="0">
              <a:buNone/>
              <a:defRPr sz="463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9D4F7-8BFE-4A47-82D8-B3A36435310C}" type="datetimeFigureOut">
              <a:rPr lang="ms-MY" smtClean="0"/>
              <a:t>10/02/22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1D6C4-F483-44BE-B372-1353922044D7}" type="slidenum">
              <a:rPr lang="ms-MY" smtClean="0"/>
              <a:t>‹#›</a:t>
            </a:fld>
            <a:endParaRPr lang="ms-MY"/>
          </a:p>
        </p:txBody>
      </p:sp>
      <p:sp>
        <p:nvSpPr>
          <p:cNvPr id="24" name="TextBox 23"/>
          <p:cNvSpPr txBox="1"/>
          <p:nvPr/>
        </p:nvSpPr>
        <p:spPr>
          <a:xfrm>
            <a:off x="1596384" y="4929068"/>
            <a:ext cx="1512408" cy="3646864"/>
          </a:xfrm>
          <a:prstGeom prst="rect">
            <a:avLst/>
          </a:prstGeom>
        </p:spPr>
        <p:txBody>
          <a:bodyPr vert="horz" lIns="302403" tIns="151201" rIns="302403" bIns="151201" rtlCol="0" anchor="ctr">
            <a:noAutofit/>
          </a:bodyPr>
          <a:lstStyle/>
          <a:p>
            <a:pPr lvl="0"/>
            <a:r>
              <a:rPr lang="en-US" sz="26457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2315439" y="18001552"/>
            <a:ext cx="1512408" cy="3646864"/>
          </a:xfrm>
          <a:prstGeom prst="rect">
            <a:avLst/>
          </a:prstGeom>
        </p:spPr>
        <p:txBody>
          <a:bodyPr vert="horz" lIns="302403" tIns="151201" rIns="302403" bIns="151201" rtlCol="0" anchor="ctr">
            <a:noAutofit/>
          </a:bodyPr>
          <a:lstStyle/>
          <a:p>
            <a:pPr lvl="0"/>
            <a:r>
              <a:rPr lang="en-US" sz="26457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0817259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6684" y="3801675"/>
            <a:ext cx="20971974" cy="18849969"/>
          </a:xfrm>
        </p:spPr>
        <p:txBody>
          <a:bodyPr anchor="ctr">
            <a:normAutofit/>
          </a:bodyPr>
          <a:lstStyle>
            <a:lvl1pPr algn="l">
              <a:defRPr sz="14551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016009" y="25027690"/>
            <a:ext cx="20992647" cy="3207027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7937">
                <a:solidFill>
                  <a:schemeClr val="accent1"/>
                </a:solidFill>
              </a:defRPr>
            </a:lvl1pPr>
            <a:lvl2pPr marL="1512006" indent="0">
              <a:buFontTx/>
              <a:buNone/>
              <a:defRPr/>
            </a:lvl2pPr>
            <a:lvl3pPr marL="3024012" indent="0">
              <a:buFontTx/>
              <a:buNone/>
              <a:defRPr/>
            </a:lvl3pPr>
            <a:lvl4pPr marL="4536018" indent="0">
              <a:buFontTx/>
              <a:buNone/>
              <a:defRPr/>
            </a:lvl4pPr>
            <a:lvl5pPr marL="6048024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6014" y="28234717"/>
            <a:ext cx="20992643" cy="9441286"/>
          </a:xfrm>
        </p:spPr>
        <p:txBody>
          <a:bodyPr anchor="t">
            <a:normAutofit/>
          </a:bodyPr>
          <a:lstStyle>
            <a:lvl1pPr marL="0" indent="0" algn="l">
              <a:buNone/>
              <a:defRPr sz="5953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1512006" indent="0">
              <a:buNone/>
              <a:defRPr sz="5953">
                <a:solidFill>
                  <a:schemeClr val="tx1">
                    <a:tint val="75000"/>
                  </a:schemeClr>
                </a:solidFill>
              </a:defRPr>
            </a:lvl2pPr>
            <a:lvl3pPr marL="3024012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3pPr>
            <a:lvl4pPr marL="4536018" indent="0">
              <a:buNone/>
              <a:defRPr sz="4630">
                <a:solidFill>
                  <a:schemeClr val="tx1">
                    <a:tint val="75000"/>
                  </a:schemeClr>
                </a:solidFill>
              </a:defRPr>
            </a:lvl4pPr>
            <a:lvl5pPr marL="6048024" indent="0">
              <a:buNone/>
              <a:defRPr sz="4630">
                <a:solidFill>
                  <a:schemeClr val="tx1">
                    <a:tint val="75000"/>
                  </a:schemeClr>
                </a:solidFill>
              </a:defRPr>
            </a:lvl5pPr>
            <a:lvl6pPr marL="7560031" indent="0">
              <a:buNone/>
              <a:defRPr sz="4630">
                <a:solidFill>
                  <a:schemeClr val="tx1">
                    <a:tint val="75000"/>
                  </a:schemeClr>
                </a:solidFill>
              </a:defRPr>
            </a:lvl6pPr>
            <a:lvl7pPr marL="9072037" indent="0">
              <a:buNone/>
              <a:defRPr sz="4630">
                <a:solidFill>
                  <a:schemeClr val="tx1">
                    <a:tint val="75000"/>
                  </a:schemeClr>
                </a:solidFill>
              </a:defRPr>
            </a:lvl7pPr>
            <a:lvl8pPr marL="10584043" indent="0">
              <a:buNone/>
              <a:defRPr sz="4630">
                <a:solidFill>
                  <a:schemeClr val="tx1">
                    <a:tint val="75000"/>
                  </a:schemeClr>
                </a:solidFill>
              </a:defRPr>
            </a:lvl8pPr>
            <a:lvl9pPr marL="12096049" indent="0">
              <a:buNone/>
              <a:defRPr sz="463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9D4F7-8BFE-4A47-82D8-B3A36435310C}" type="datetimeFigureOut">
              <a:rPr lang="ms-MY" smtClean="0"/>
              <a:t>10/02/22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1D6C4-F483-44BE-B372-1353922044D7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1479541370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9D4F7-8BFE-4A47-82D8-B3A36435310C}" type="datetimeFigureOut">
              <a:rPr lang="ms-MY" smtClean="0"/>
              <a:t>10/02/22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1D6C4-F483-44BE-B372-1353922044D7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992194007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767677" y="3801678"/>
            <a:ext cx="3237047" cy="32749848"/>
          </a:xfrm>
        </p:spPr>
        <p:txBody>
          <a:bodyPr vert="eaVert" anchor="ctr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16016" y="3801678"/>
            <a:ext cx="17180565" cy="3274984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9D4F7-8BFE-4A47-82D8-B3A36435310C}" type="datetimeFigureOut">
              <a:rPr lang="ms-MY" smtClean="0"/>
              <a:t>10/02/22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1D6C4-F483-44BE-B372-1353922044D7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3371947901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9D4F7-8BFE-4A47-82D8-B3A36435310C}" type="datetimeFigureOut">
              <a:rPr lang="ms-MY" smtClean="0"/>
              <a:t>10/02/22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1D6C4-F483-44BE-B372-1353922044D7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1767321059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6014" y="16843541"/>
            <a:ext cx="20992643" cy="11391185"/>
          </a:xfrm>
        </p:spPr>
        <p:txBody>
          <a:bodyPr anchor="b"/>
          <a:lstStyle>
            <a:lvl1pPr algn="l">
              <a:defRPr sz="13228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6014" y="28234717"/>
            <a:ext cx="20992643" cy="5365749"/>
          </a:xfrm>
        </p:spPr>
        <p:txBody>
          <a:bodyPr anchor="t"/>
          <a:lstStyle>
            <a:lvl1pPr marL="0" indent="0" algn="l">
              <a:buNone/>
              <a:defRPr sz="6614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1512006" indent="0">
              <a:buNone/>
              <a:defRPr sz="5953">
                <a:solidFill>
                  <a:schemeClr val="tx1">
                    <a:tint val="75000"/>
                  </a:schemeClr>
                </a:solidFill>
              </a:defRPr>
            </a:lvl2pPr>
            <a:lvl3pPr marL="3024012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3pPr>
            <a:lvl4pPr marL="4536018" indent="0">
              <a:buNone/>
              <a:defRPr sz="4630">
                <a:solidFill>
                  <a:schemeClr val="tx1">
                    <a:tint val="75000"/>
                  </a:schemeClr>
                </a:solidFill>
              </a:defRPr>
            </a:lvl4pPr>
            <a:lvl5pPr marL="6048024" indent="0">
              <a:buNone/>
              <a:defRPr sz="4630">
                <a:solidFill>
                  <a:schemeClr val="tx1">
                    <a:tint val="75000"/>
                  </a:schemeClr>
                </a:solidFill>
              </a:defRPr>
            </a:lvl5pPr>
            <a:lvl6pPr marL="7560031" indent="0">
              <a:buNone/>
              <a:defRPr sz="4630">
                <a:solidFill>
                  <a:schemeClr val="tx1">
                    <a:tint val="75000"/>
                  </a:schemeClr>
                </a:solidFill>
              </a:defRPr>
            </a:lvl6pPr>
            <a:lvl7pPr marL="9072037" indent="0">
              <a:buNone/>
              <a:defRPr sz="4630">
                <a:solidFill>
                  <a:schemeClr val="tx1">
                    <a:tint val="75000"/>
                  </a:schemeClr>
                </a:solidFill>
              </a:defRPr>
            </a:lvl7pPr>
            <a:lvl8pPr marL="10584043" indent="0">
              <a:buNone/>
              <a:defRPr sz="4630">
                <a:solidFill>
                  <a:schemeClr val="tx1">
                    <a:tint val="75000"/>
                  </a:schemeClr>
                </a:solidFill>
              </a:defRPr>
            </a:lvl8pPr>
            <a:lvl9pPr marL="12096049" indent="0">
              <a:buNone/>
              <a:defRPr sz="463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9D4F7-8BFE-4A47-82D8-B3A36435310C}" type="datetimeFigureOut">
              <a:rPr lang="ms-MY" smtClean="0"/>
              <a:t>10/02/22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1D6C4-F483-44BE-B372-1353922044D7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3448786639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6019" y="3801675"/>
            <a:ext cx="20992640" cy="8236961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16021" y="13474173"/>
            <a:ext cx="10212741" cy="24201824"/>
          </a:xfrm>
        </p:spPr>
        <p:txBody>
          <a:bodyPr>
            <a:normAutofit/>
          </a:bodyPr>
          <a:lstStyle>
            <a:lvl1pPr>
              <a:defRPr sz="5953"/>
            </a:lvl1pPr>
            <a:lvl2pPr>
              <a:defRPr sz="5291"/>
            </a:lvl2pPr>
            <a:lvl3pPr>
              <a:defRPr sz="4630"/>
            </a:lvl3pPr>
            <a:lvl4pPr>
              <a:defRPr sz="3969"/>
            </a:lvl4pPr>
            <a:lvl5pPr>
              <a:defRPr sz="3969"/>
            </a:lvl5pPr>
            <a:lvl6pPr>
              <a:defRPr sz="3969"/>
            </a:lvl6pPr>
            <a:lvl7pPr>
              <a:defRPr sz="3969"/>
            </a:lvl7pPr>
            <a:lvl8pPr>
              <a:defRPr sz="3969"/>
            </a:lvl8pPr>
            <a:lvl9pPr>
              <a:defRPr sz="3969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95914" y="13474183"/>
            <a:ext cx="10212745" cy="24201830"/>
          </a:xfrm>
        </p:spPr>
        <p:txBody>
          <a:bodyPr>
            <a:normAutofit/>
          </a:bodyPr>
          <a:lstStyle>
            <a:lvl1pPr>
              <a:defRPr sz="5953"/>
            </a:lvl1pPr>
            <a:lvl2pPr>
              <a:defRPr sz="5291"/>
            </a:lvl2pPr>
            <a:lvl3pPr>
              <a:defRPr sz="4630"/>
            </a:lvl3pPr>
            <a:lvl4pPr>
              <a:defRPr sz="3969"/>
            </a:lvl4pPr>
            <a:lvl5pPr>
              <a:defRPr sz="3969"/>
            </a:lvl5pPr>
            <a:lvl6pPr>
              <a:defRPr sz="3969"/>
            </a:lvl6pPr>
            <a:lvl7pPr>
              <a:defRPr sz="3969"/>
            </a:lvl7pPr>
            <a:lvl8pPr>
              <a:defRPr sz="3969"/>
            </a:lvl8pPr>
            <a:lvl9pPr>
              <a:defRPr sz="3969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9D4F7-8BFE-4A47-82D8-B3A36435310C}" type="datetimeFigureOut">
              <a:rPr lang="ms-MY" smtClean="0"/>
              <a:t>10/02/22</a:t>
            </a:fld>
            <a:endParaRPr lang="ms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1D6C4-F483-44BE-B372-1353922044D7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3937441971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6017" y="3801675"/>
            <a:ext cx="20992637" cy="8236961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6016" y="13476631"/>
            <a:ext cx="10221217" cy="3593767"/>
          </a:xfrm>
        </p:spPr>
        <p:txBody>
          <a:bodyPr anchor="b">
            <a:noAutofit/>
          </a:bodyPr>
          <a:lstStyle>
            <a:lvl1pPr marL="0" indent="0">
              <a:buNone/>
              <a:defRPr sz="7937" b="0"/>
            </a:lvl1pPr>
            <a:lvl2pPr marL="1512006" indent="0">
              <a:buNone/>
              <a:defRPr sz="6614" b="1"/>
            </a:lvl2pPr>
            <a:lvl3pPr marL="3024012" indent="0">
              <a:buNone/>
              <a:defRPr sz="5953" b="1"/>
            </a:lvl3pPr>
            <a:lvl4pPr marL="4536018" indent="0">
              <a:buNone/>
              <a:defRPr sz="5291" b="1"/>
            </a:lvl4pPr>
            <a:lvl5pPr marL="6048024" indent="0">
              <a:buNone/>
              <a:defRPr sz="5291" b="1"/>
            </a:lvl5pPr>
            <a:lvl6pPr marL="7560031" indent="0">
              <a:buNone/>
              <a:defRPr sz="5291" b="1"/>
            </a:lvl6pPr>
            <a:lvl7pPr marL="9072037" indent="0">
              <a:buNone/>
              <a:defRPr sz="5291" b="1"/>
            </a:lvl7pPr>
            <a:lvl8pPr marL="10584043" indent="0">
              <a:buNone/>
              <a:defRPr sz="5291" b="1"/>
            </a:lvl8pPr>
            <a:lvl9pPr marL="12096049" indent="0">
              <a:buNone/>
              <a:defRPr sz="5291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16016" y="17070407"/>
            <a:ext cx="10221217" cy="20605606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87435" y="13476631"/>
            <a:ext cx="10221217" cy="3593767"/>
          </a:xfrm>
        </p:spPr>
        <p:txBody>
          <a:bodyPr anchor="b">
            <a:noAutofit/>
          </a:bodyPr>
          <a:lstStyle>
            <a:lvl1pPr marL="0" indent="0">
              <a:buNone/>
              <a:defRPr sz="7937" b="0"/>
            </a:lvl1pPr>
            <a:lvl2pPr marL="1512006" indent="0">
              <a:buNone/>
              <a:defRPr sz="6614" b="1"/>
            </a:lvl2pPr>
            <a:lvl3pPr marL="3024012" indent="0">
              <a:buNone/>
              <a:defRPr sz="5953" b="1"/>
            </a:lvl3pPr>
            <a:lvl4pPr marL="4536018" indent="0">
              <a:buNone/>
              <a:defRPr sz="5291" b="1"/>
            </a:lvl4pPr>
            <a:lvl5pPr marL="6048024" indent="0">
              <a:buNone/>
              <a:defRPr sz="5291" b="1"/>
            </a:lvl5pPr>
            <a:lvl6pPr marL="7560031" indent="0">
              <a:buNone/>
              <a:defRPr sz="5291" b="1"/>
            </a:lvl6pPr>
            <a:lvl7pPr marL="9072037" indent="0">
              <a:buNone/>
              <a:defRPr sz="5291" b="1"/>
            </a:lvl7pPr>
            <a:lvl8pPr marL="10584043" indent="0">
              <a:buNone/>
              <a:defRPr sz="5291" b="1"/>
            </a:lvl8pPr>
            <a:lvl9pPr marL="12096049" indent="0">
              <a:buNone/>
              <a:defRPr sz="5291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87435" y="17070407"/>
            <a:ext cx="10221217" cy="20605606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9D4F7-8BFE-4A47-82D8-B3A36435310C}" type="datetimeFigureOut">
              <a:rPr lang="ms-MY" smtClean="0"/>
              <a:t>10/02/22</a:t>
            </a:fld>
            <a:endParaRPr lang="ms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1D6C4-F483-44BE-B372-1353922044D7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4213960905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6016" y="3801675"/>
            <a:ext cx="20992640" cy="8236961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9D4F7-8BFE-4A47-82D8-B3A36435310C}" type="datetimeFigureOut">
              <a:rPr lang="ms-MY" smtClean="0"/>
              <a:t>10/02/22</a:t>
            </a:fld>
            <a:endParaRPr lang="ms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1D6C4-F483-44BE-B372-1353922044D7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2913356289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9D4F7-8BFE-4A47-82D8-B3A36435310C}" type="datetimeFigureOut">
              <a:rPr lang="ms-MY" smtClean="0"/>
              <a:t>10/02/22</a:t>
            </a:fld>
            <a:endParaRPr lang="ms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1D6C4-F483-44BE-B372-1353922044D7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3757253283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6016" y="9345808"/>
            <a:ext cx="9227461" cy="7972952"/>
          </a:xfrm>
        </p:spPr>
        <p:txBody>
          <a:bodyPr anchor="b">
            <a:normAutofit/>
          </a:bodyPr>
          <a:lstStyle>
            <a:lvl1pPr>
              <a:defRPr sz="661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10630" y="3211252"/>
            <a:ext cx="11198024" cy="34464755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6016" y="17318757"/>
            <a:ext cx="9227461" cy="16117510"/>
          </a:xfrm>
        </p:spPr>
        <p:txBody>
          <a:bodyPr>
            <a:normAutofit/>
          </a:bodyPr>
          <a:lstStyle>
            <a:lvl1pPr marL="0" indent="0">
              <a:buNone/>
              <a:defRPr sz="4630"/>
            </a:lvl1pPr>
            <a:lvl2pPr marL="1134005" indent="0">
              <a:buNone/>
              <a:defRPr sz="3472"/>
            </a:lvl2pPr>
            <a:lvl3pPr marL="2268009" indent="0">
              <a:buNone/>
              <a:defRPr sz="2976"/>
            </a:lvl3pPr>
            <a:lvl4pPr marL="3402014" indent="0">
              <a:buNone/>
              <a:defRPr sz="2480"/>
            </a:lvl4pPr>
            <a:lvl5pPr marL="4536018" indent="0">
              <a:buNone/>
              <a:defRPr sz="2480"/>
            </a:lvl5pPr>
            <a:lvl6pPr marL="5670023" indent="0">
              <a:buNone/>
              <a:defRPr sz="2480"/>
            </a:lvl6pPr>
            <a:lvl7pPr marL="6804028" indent="0">
              <a:buNone/>
              <a:defRPr sz="2480"/>
            </a:lvl7pPr>
            <a:lvl8pPr marL="7938032" indent="0">
              <a:buNone/>
              <a:defRPr sz="2480"/>
            </a:lvl8pPr>
            <a:lvl9pPr marL="9072037" indent="0">
              <a:buNone/>
              <a:defRPr sz="248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9D4F7-8BFE-4A47-82D8-B3A36435310C}" type="datetimeFigureOut">
              <a:rPr lang="ms-MY" smtClean="0"/>
              <a:t>10/02/22</a:t>
            </a:fld>
            <a:endParaRPr lang="ms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1D6C4-F483-44BE-B372-1353922044D7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4236623892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6016" y="29938187"/>
            <a:ext cx="20992640" cy="3534372"/>
          </a:xfrm>
        </p:spPr>
        <p:txBody>
          <a:bodyPr anchor="b">
            <a:normAutofit/>
          </a:bodyPr>
          <a:lstStyle>
            <a:lvl1pPr algn="l">
              <a:defRPr sz="7937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016016" y="3801675"/>
            <a:ext cx="20992640" cy="23983215"/>
          </a:xfrm>
        </p:spPr>
        <p:txBody>
          <a:bodyPr anchor="t">
            <a:normAutofit/>
          </a:bodyPr>
          <a:lstStyle>
            <a:lvl1pPr marL="0" indent="0" algn="ctr">
              <a:buNone/>
              <a:defRPr sz="5291"/>
            </a:lvl1pPr>
            <a:lvl2pPr marL="1512006" indent="0">
              <a:buNone/>
              <a:defRPr sz="5291"/>
            </a:lvl2pPr>
            <a:lvl3pPr marL="3024012" indent="0">
              <a:buNone/>
              <a:defRPr sz="5291"/>
            </a:lvl3pPr>
            <a:lvl4pPr marL="4536018" indent="0">
              <a:buNone/>
              <a:defRPr sz="5291"/>
            </a:lvl4pPr>
            <a:lvl5pPr marL="6048024" indent="0">
              <a:buNone/>
              <a:defRPr sz="5291"/>
            </a:lvl5pPr>
            <a:lvl6pPr marL="7560031" indent="0">
              <a:buNone/>
              <a:defRPr sz="5291"/>
            </a:lvl6pPr>
            <a:lvl7pPr marL="9072037" indent="0">
              <a:buNone/>
              <a:defRPr sz="5291"/>
            </a:lvl7pPr>
            <a:lvl8pPr marL="10584043" indent="0">
              <a:buNone/>
              <a:defRPr sz="5291"/>
            </a:lvl8pPr>
            <a:lvl9pPr marL="12096049" indent="0">
              <a:buNone/>
              <a:defRPr sz="5291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6016" y="33472559"/>
            <a:ext cx="20992640" cy="4203445"/>
          </a:xfrm>
        </p:spPr>
        <p:txBody>
          <a:bodyPr>
            <a:normAutofit/>
          </a:bodyPr>
          <a:lstStyle>
            <a:lvl1pPr marL="0" indent="0">
              <a:buNone/>
              <a:defRPr sz="3969"/>
            </a:lvl1pPr>
            <a:lvl2pPr marL="1512006" indent="0">
              <a:buNone/>
              <a:defRPr sz="3969"/>
            </a:lvl2pPr>
            <a:lvl3pPr marL="3024012" indent="0">
              <a:buNone/>
              <a:defRPr sz="3307"/>
            </a:lvl3pPr>
            <a:lvl4pPr marL="4536018" indent="0">
              <a:buNone/>
              <a:defRPr sz="2976"/>
            </a:lvl4pPr>
            <a:lvl5pPr marL="6048024" indent="0">
              <a:buNone/>
              <a:defRPr sz="2976"/>
            </a:lvl5pPr>
            <a:lvl6pPr marL="7560031" indent="0">
              <a:buNone/>
              <a:defRPr sz="2976"/>
            </a:lvl6pPr>
            <a:lvl7pPr marL="9072037" indent="0">
              <a:buNone/>
              <a:defRPr sz="2976"/>
            </a:lvl7pPr>
            <a:lvl8pPr marL="10584043" indent="0">
              <a:buNone/>
              <a:defRPr sz="2976"/>
            </a:lvl8pPr>
            <a:lvl9pPr marL="12096049" indent="0">
              <a:buNone/>
              <a:defRPr sz="2976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9D4F7-8BFE-4A47-82D8-B3A36435310C}" type="datetimeFigureOut">
              <a:rPr lang="ms-MY" smtClean="0"/>
              <a:t>10/02/22</a:t>
            </a:fld>
            <a:endParaRPr lang="ms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1D6C4-F483-44BE-B372-1353922044D7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2068532506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28000" y="-52806"/>
            <a:ext cx="30325628" cy="42874450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16017" y="3801675"/>
            <a:ext cx="20992637" cy="823696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6016" y="13474183"/>
            <a:ext cx="20992640" cy="242018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875827" y="37676013"/>
            <a:ext cx="2262505" cy="22770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9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19D4F7-8BFE-4A47-82D8-B3A36435310C}" type="datetimeFigureOut">
              <a:rPr lang="ms-MY" smtClean="0"/>
              <a:t>10/02/22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6017" y="37676013"/>
            <a:ext cx="15288718" cy="22770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9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13305" y="37676013"/>
            <a:ext cx="1695354" cy="22770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976">
                <a:solidFill>
                  <a:schemeClr val="accent1"/>
                </a:solidFill>
              </a:defRPr>
            </a:lvl1pPr>
          </a:lstStyle>
          <a:p>
            <a:fld id="{BB81D6C4-F483-44BE-B372-1353922044D7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2323172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</p:sldLayoutIdLst>
  <p:hf sldNum="0" hdr="0" ftr="0" dt="0"/>
  <p:txStyles>
    <p:titleStyle>
      <a:lvl1pPr algn="l" defTabSz="1512006" rtl="0" eaLnBrk="1" latinLnBrk="0" hangingPunct="1">
        <a:spcBef>
          <a:spcPct val="0"/>
        </a:spcBef>
        <a:buNone/>
        <a:defRPr sz="11906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134005" indent="-1134005" algn="l" defTabSz="1512006" rtl="0" eaLnBrk="1" latinLnBrk="0" hangingPunct="1">
        <a:spcBef>
          <a:spcPts val="330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95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457010" indent="-945004" algn="l" defTabSz="1512006" rtl="0" eaLnBrk="1" latinLnBrk="0" hangingPunct="1">
        <a:spcBef>
          <a:spcPts val="330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29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3780015" indent="-756003" algn="l" defTabSz="1512006" rtl="0" eaLnBrk="1" latinLnBrk="0" hangingPunct="1">
        <a:spcBef>
          <a:spcPts val="330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463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5292021" indent="-756003" algn="l" defTabSz="1512006" rtl="0" eaLnBrk="1" latinLnBrk="0" hangingPunct="1">
        <a:spcBef>
          <a:spcPts val="330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396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6804028" indent="-756003" algn="l" defTabSz="1512006" rtl="0" eaLnBrk="1" latinLnBrk="0" hangingPunct="1">
        <a:spcBef>
          <a:spcPts val="330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396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8316034" indent="-756003" algn="l" defTabSz="1512006" rtl="0" eaLnBrk="1" latinLnBrk="0" hangingPunct="1">
        <a:spcBef>
          <a:spcPts val="330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396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828040" indent="-756003" algn="l" defTabSz="1512006" rtl="0" eaLnBrk="1" latinLnBrk="0" hangingPunct="1">
        <a:spcBef>
          <a:spcPts val="330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396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340046" indent="-756003" algn="l" defTabSz="1512006" rtl="0" eaLnBrk="1" latinLnBrk="0" hangingPunct="1">
        <a:spcBef>
          <a:spcPts val="330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396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852052" indent="-756003" algn="l" defTabSz="1512006" rtl="0" eaLnBrk="1" latinLnBrk="0" hangingPunct="1">
        <a:spcBef>
          <a:spcPts val="330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396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512006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1pPr>
      <a:lvl2pPr marL="1512006" algn="l" defTabSz="1512006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2pPr>
      <a:lvl3pPr marL="3024012" algn="l" defTabSz="1512006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3pPr>
      <a:lvl4pPr marL="4536018" algn="l" defTabSz="1512006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4pPr>
      <a:lvl5pPr marL="6048024" algn="l" defTabSz="1512006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5pPr>
      <a:lvl6pPr marL="7560031" algn="l" defTabSz="1512006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6pPr>
      <a:lvl7pPr marL="9072037" algn="l" defTabSz="1512006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7pPr>
      <a:lvl8pPr marL="10584043" algn="l" defTabSz="1512006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8pPr>
      <a:lvl9pPr marL="12096049" algn="l" defTabSz="1512006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/>
          <p:nvPr/>
        </p:nvSpPr>
        <p:spPr>
          <a:xfrm>
            <a:off x="988508" y="30699525"/>
            <a:ext cx="28263273" cy="93593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30238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55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MY" altLang="en-US" sz="19900" b="1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Agency FB" panose="020B0503020202020204" pitchFamily="34" charset="0"/>
              </a:rPr>
              <a:t>NAMA GURU</a:t>
            </a:r>
          </a:p>
          <a:p>
            <a:pPr algn="ctr"/>
            <a:r>
              <a:rPr lang="en-MY" altLang="en-US" sz="13800" b="1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Agency FB" panose="020B0503020202020204" pitchFamily="34" charset="0"/>
              </a:rPr>
              <a:t>NAMA SEKOLAH</a:t>
            </a:r>
          </a:p>
        </p:txBody>
      </p:sp>
      <p:sp>
        <p:nvSpPr>
          <p:cNvPr id="14" name="Title 1"/>
          <p:cNvSpPr txBox="1"/>
          <p:nvPr/>
        </p:nvSpPr>
        <p:spPr>
          <a:xfrm>
            <a:off x="988508" y="13788408"/>
            <a:ext cx="28263273" cy="1519202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30238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55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320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American Typewriter" panose="02090604020004020304" pitchFamily="18" charset="77"/>
                <a:cs typeface="Algerian" panose="020F0502020204030204" pitchFamily="34" charset="0"/>
              </a:rPr>
              <a:t>FAIL REKOD</a:t>
            </a:r>
            <a:br>
              <a:rPr lang="en-US" sz="320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American Typewriter" panose="02090604020004020304" pitchFamily="18" charset="77"/>
                <a:cs typeface="Algerian" panose="020F0502020204030204" pitchFamily="34" charset="0"/>
              </a:rPr>
            </a:br>
            <a:r>
              <a:rPr lang="en-US" sz="293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American Typewriter" panose="02090604020004020304" pitchFamily="18" charset="77"/>
                <a:cs typeface="Algerian" panose="020F0502020204030204" pitchFamily="34" charset="0"/>
              </a:rPr>
              <a:t>PENGAJARAN</a:t>
            </a:r>
            <a:br>
              <a:rPr lang="en-US" sz="203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American Typewriter" panose="02090604020004020304" pitchFamily="18" charset="77"/>
                <a:cs typeface="Algerian" panose="020F0502020204030204" pitchFamily="34" charset="0"/>
              </a:rPr>
            </a:br>
            <a:r>
              <a:rPr lang="en-US" sz="36000" b="1" dirty="0" err="1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American Typewriter" panose="02090604020004020304" pitchFamily="18" charset="77"/>
                <a:cs typeface="Algerian" panose="020F0502020204030204" pitchFamily="34" charset="0"/>
              </a:rPr>
              <a:t>Tahun</a:t>
            </a:r>
            <a:r>
              <a:rPr lang="en-US" sz="36000" b="1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American Typewriter" panose="02090604020004020304" pitchFamily="18" charset="77"/>
                <a:cs typeface="Algerian" panose="020F0502020204030204" pitchFamily="34" charset="0"/>
              </a:rPr>
              <a:t> </a:t>
            </a:r>
            <a:r>
              <a:rPr lang="en-US" sz="43200" b="1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American Typewriter" panose="02090604020004020304" pitchFamily="18" charset="77"/>
                <a:cs typeface="Algerian" panose="020F0502020204030204" pitchFamily="34" charset="0"/>
              </a:rPr>
              <a:t>2022</a:t>
            </a:r>
            <a:endParaRPr lang="en-MY" altLang="en-US" sz="43200" b="1" dirty="0">
              <a:effectLst>
                <a:glow rad="444500">
                  <a:schemeClr val="bg1">
                    <a:alpha val="60000"/>
                  </a:schemeClr>
                </a:glow>
              </a:effectLst>
              <a:latin typeface="American Typewriter" panose="02090604020004020304" pitchFamily="18" charset="77"/>
              <a:cs typeface="Algerian" panose="020F05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 txBox="1"/>
          <p:nvPr/>
        </p:nvSpPr>
        <p:spPr>
          <a:xfrm>
            <a:off x="988508" y="7987556"/>
            <a:ext cx="28263273" cy="267937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30238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55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607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  <a:t>SURAT </a:t>
            </a:r>
            <a:r>
              <a:rPr lang="en-US" sz="352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  <a:t>PEKELILING </a:t>
            </a:r>
            <a:r>
              <a:rPr lang="en-US" sz="422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  <a:t>IKHTISAS BIL. 3/1999</a:t>
            </a:r>
            <a:endParaRPr lang="ms-MY" sz="31000" b="1" dirty="0">
              <a:effectLst>
                <a:glow rad="444500">
                  <a:schemeClr val="bg1">
                    <a:alpha val="60000"/>
                  </a:schemeClr>
                </a:glow>
              </a:effectLst>
              <a:latin typeface="Ebrima" panose="02000000000000000000" charset="0"/>
              <a:cs typeface="Ebrima" panose="02000000000000000000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 txBox="1"/>
          <p:nvPr/>
        </p:nvSpPr>
        <p:spPr>
          <a:xfrm>
            <a:off x="988508" y="7987556"/>
            <a:ext cx="28263273" cy="267937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30238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55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607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Raider Crusader Straight" pitchFamily="2" charset="0"/>
              </a:rPr>
              <a:t>SURAT </a:t>
            </a:r>
            <a:r>
              <a:rPr lang="en-US" sz="352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Raider Crusader Straight" pitchFamily="2" charset="0"/>
              </a:rPr>
              <a:t>PEKELILING </a:t>
            </a:r>
            <a:r>
              <a:rPr lang="en-US" sz="422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Raider Crusader Straight" pitchFamily="2" charset="0"/>
              </a:rPr>
              <a:t>IKHTISAS BIL. 4/1986</a:t>
            </a:r>
            <a:endParaRPr lang="ms-MY" sz="31000" b="1" dirty="0">
              <a:effectLst>
                <a:glow rad="444500">
                  <a:schemeClr val="bg1">
                    <a:alpha val="60000"/>
                  </a:schemeClr>
                </a:glow>
              </a:effectLst>
              <a:latin typeface="Raider Crusader Straight" pitchFamily="2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 txBox="1"/>
          <p:nvPr/>
        </p:nvSpPr>
        <p:spPr>
          <a:xfrm>
            <a:off x="988508" y="7987556"/>
            <a:ext cx="28263273" cy="267937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30238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55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607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  <a:t>SURAT </a:t>
            </a:r>
            <a:r>
              <a:rPr lang="en-US" sz="352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  <a:t>PEKELILING </a:t>
            </a:r>
            <a:r>
              <a:rPr lang="en-US" sz="422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  <a:t>IKHTISAS BIL. 3/1987</a:t>
            </a:r>
            <a:endParaRPr lang="ms-MY" sz="31000" b="1" dirty="0">
              <a:effectLst>
                <a:glow rad="444500">
                  <a:schemeClr val="bg1">
                    <a:alpha val="60000"/>
                  </a:schemeClr>
                </a:glow>
              </a:effectLst>
              <a:latin typeface="Ebrima" panose="02000000000000000000" charset="0"/>
              <a:cs typeface="Ebrima" panose="02000000000000000000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 txBox="1"/>
          <p:nvPr/>
        </p:nvSpPr>
        <p:spPr>
          <a:xfrm>
            <a:off x="988508" y="14471483"/>
            <a:ext cx="28263273" cy="1382587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30238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55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293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  <a:t>JADUAL WAKTU PENGAJARAN (PERSENDIRIAN)</a:t>
            </a:r>
            <a:endParaRPr lang="en-US" sz="29300" b="1" dirty="0">
              <a:effectLst>
                <a:glow rad="444500">
                  <a:schemeClr val="bg1">
                    <a:alpha val="60000"/>
                  </a:schemeClr>
                </a:glow>
              </a:effectLst>
              <a:latin typeface="Ebrima" panose="02000000000000000000" charset="0"/>
              <a:cs typeface="Ebrima" panose="02000000000000000000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 txBox="1"/>
          <p:nvPr/>
        </p:nvSpPr>
        <p:spPr>
          <a:xfrm>
            <a:off x="988508" y="14471483"/>
            <a:ext cx="28263273" cy="1382587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30238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55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293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  <a:t>JADUAL WAKTU PENGAJARAN </a:t>
            </a:r>
            <a:r>
              <a:rPr lang="en-US" sz="244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  <a:t>(MENGIKUT KELAS)</a:t>
            </a:r>
            <a:endParaRPr lang="ms-MY" sz="12400" b="1" dirty="0">
              <a:effectLst>
                <a:glow rad="444500">
                  <a:schemeClr val="bg1">
                    <a:alpha val="60000"/>
                  </a:schemeClr>
                </a:glow>
              </a:effectLst>
              <a:latin typeface="Ebrima" panose="02000000000000000000" charset="0"/>
              <a:cs typeface="Ebrima" panose="02000000000000000000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 txBox="1"/>
          <p:nvPr/>
        </p:nvSpPr>
        <p:spPr>
          <a:xfrm>
            <a:off x="988508" y="9405500"/>
            <a:ext cx="28263273" cy="2395783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30238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55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506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  <a:t>SENARAI</a:t>
            </a:r>
            <a:r>
              <a:rPr lang="en-US" sz="293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  <a:t> </a:t>
            </a:r>
          </a:p>
          <a:p>
            <a:pPr algn="ctr">
              <a:lnSpc>
                <a:spcPct val="100000"/>
              </a:lnSpc>
            </a:pPr>
            <a:r>
              <a:rPr lang="en-US" sz="380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  <a:t>BUKU TEKS </a:t>
            </a:r>
            <a:br>
              <a:rPr lang="en-US" sz="293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</a:br>
            <a:r>
              <a:rPr lang="en-US" sz="422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  <a:t>DAN</a:t>
            </a:r>
            <a:r>
              <a:rPr lang="en-US" sz="293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  <a:t> </a:t>
            </a:r>
            <a:br>
              <a:rPr lang="en-US" sz="293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</a:br>
            <a:r>
              <a:rPr lang="en-US" sz="293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  <a:t>BUKU RUJUKAN</a:t>
            </a:r>
            <a:endParaRPr lang="ms-MY" sz="12400" b="1" dirty="0">
              <a:effectLst>
                <a:glow rad="444500">
                  <a:schemeClr val="bg1">
                    <a:alpha val="60000"/>
                  </a:schemeClr>
                </a:glow>
              </a:effectLst>
              <a:latin typeface="Ebrima" panose="02000000000000000000" charset="0"/>
              <a:cs typeface="Ebrima" panose="02000000000000000000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 txBox="1"/>
          <p:nvPr/>
        </p:nvSpPr>
        <p:spPr>
          <a:xfrm>
            <a:off x="988508" y="12184204"/>
            <a:ext cx="28263273" cy="184004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30238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55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506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  <a:t>TAKWIM</a:t>
            </a:r>
            <a:r>
              <a:rPr lang="en-US" sz="422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  <a:t> </a:t>
            </a:r>
            <a:r>
              <a:rPr lang="en-US" sz="244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  <a:t>PERSEKOLAHAN</a:t>
            </a:r>
            <a:r>
              <a:rPr lang="en-US" sz="352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  <a:t> TAHUN 2022</a:t>
            </a:r>
            <a:endParaRPr lang="en-MY" altLang="en-US" sz="35200" b="1" dirty="0">
              <a:effectLst>
                <a:glow rad="444500">
                  <a:schemeClr val="bg1">
                    <a:alpha val="60000"/>
                  </a:schemeClr>
                </a:glow>
              </a:effectLst>
              <a:latin typeface="Ebrima" panose="02000000000000000000" charset="0"/>
              <a:cs typeface="Ebrima" panose="02000000000000000000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 txBox="1"/>
          <p:nvPr/>
        </p:nvSpPr>
        <p:spPr>
          <a:xfrm>
            <a:off x="988508" y="8190994"/>
            <a:ext cx="28263273" cy="263868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30238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55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422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  <a:t>TARIKH </a:t>
            </a:r>
            <a:r>
              <a:rPr lang="en-US" sz="352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  <a:t>PELEPASAN</a:t>
            </a:r>
            <a:r>
              <a:rPr lang="en-US" sz="422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  <a:t> CUTI AM </a:t>
            </a:r>
            <a:r>
              <a:rPr lang="en-US" sz="4220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  <a:t>TAHUN 2022</a:t>
            </a:r>
            <a:endParaRPr lang="en-MY" sz="8800" b="1" dirty="0">
              <a:effectLst>
                <a:glow rad="444500">
                  <a:schemeClr val="bg1">
                    <a:alpha val="60000"/>
                  </a:schemeClr>
                </a:glow>
              </a:effectLst>
              <a:latin typeface="Ebrima" panose="02000000000000000000" charset="0"/>
              <a:cs typeface="Ebrima" panose="02000000000000000000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 txBox="1"/>
          <p:nvPr/>
        </p:nvSpPr>
        <p:spPr>
          <a:xfrm>
            <a:off x="988508" y="5510211"/>
            <a:ext cx="28263273" cy="31748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30238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55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352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  <a:t>DOKUMEN STANDARD KURIKULUM DAN </a:t>
            </a:r>
            <a:r>
              <a:rPr lang="en-US" sz="293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  <a:t>PENTAKSIRAN</a:t>
            </a:r>
            <a:r>
              <a:rPr lang="en-US" sz="352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  <a:t> (DSKP)</a:t>
            </a:r>
            <a:endParaRPr lang="ms-MY" sz="8000" b="1" dirty="0">
              <a:effectLst>
                <a:glow rad="444500">
                  <a:schemeClr val="bg1">
                    <a:alpha val="60000"/>
                  </a:schemeClr>
                </a:glow>
              </a:effectLst>
              <a:latin typeface="Ebrima" panose="02000000000000000000" charset="0"/>
              <a:cs typeface="Ebrima" panose="02000000000000000000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 txBox="1"/>
          <p:nvPr/>
        </p:nvSpPr>
        <p:spPr>
          <a:xfrm>
            <a:off x="988508" y="10153433"/>
            <a:ext cx="28263273" cy="224619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30238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55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352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  <a:t>RANCANGAN </a:t>
            </a:r>
            <a:r>
              <a:rPr lang="en-US" sz="293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  <a:t>PENGAJARAN</a:t>
            </a:r>
            <a:r>
              <a:rPr lang="en-US" sz="352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  <a:t> </a:t>
            </a:r>
            <a:r>
              <a:rPr lang="en-US" sz="422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  <a:t>TAHUNAN (RPT)</a:t>
            </a:r>
            <a:endParaRPr lang="ms-MY" sz="6000" b="1" dirty="0">
              <a:effectLst>
                <a:glow rad="444500">
                  <a:schemeClr val="bg1">
                    <a:alpha val="60000"/>
                  </a:schemeClr>
                </a:glow>
              </a:effectLst>
              <a:latin typeface="Ebrima" panose="02000000000000000000" charset="0"/>
              <a:cs typeface="Ebrima" panose="02000000000000000000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 txBox="1"/>
          <p:nvPr/>
        </p:nvSpPr>
        <p:spPr>
          <a:xfrm>
            <a:off x="988508" y="15765311"/>
            <a:ext cx="28263273" cy="112382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30238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55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34400" b="1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  <a:t>MAKLUMAT </a:t>
            </a:r>
            <a:r>
              <a:rPr lang="en-US" sz="71400" b="1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  <a:t>GURU</a:t>
            </a:r>
            <a:endParaRPr lang="ms-MY" sz="71400" b="1" dirty="0">
              <a:effectLst>
                <a:glow rad="444500">
                  <a:schemeClr val="bg1">
                    <a:alpha val="60000"/>
                  </a:schemeClr>
                </a:glow>
              </a:effectLst>
              <a:latin typeface="Ebrima" panose="02000000000000000000" charset="0"/>
              <a:cs typeface="Ebrima" panose="02000000000000000000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 txBox="1"/>
          <p:nvPr/>
        </p:nvSpPr>
        <p:spPr>
          <a:xfrm>
            <a:off x="988508" y="10153433"/>
            <a:ext cx="28263273" cy="224619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30238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55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352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  <a:t>RANCANGAN </a:t>
            </a:r>
            <a:r>
              <a:rPr lang="en-US" sz="320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  <a:t>PENGAJARAN</a:t>
            </a:r>
            <a:r>
              <a:rPr lang="en-US" sz="352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  <a:t> </a:t>
            </a:r>
            <a:r>
              <a:rPr lang="en-US" sz="590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  <a:t>HARIAN </a:t>
            </a:r>
            <a:r>
              <a:rPr lang="en-US" sz="422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  <a:t>(RPH)</a:t>
            </a:r>
            <a:endParaRPr lang="ms-MY" sz="6000" b="1" dirty="0">
              <a:effectLst>
                <a:glow rad="444500">
                  <a:schemeClr val="bg1">
                    <a:alpha val="60000"/>
                  </a:schemeClr>
                </a:glow>
              </a:effectLst>
              <a:latin typeface="Ebrima" panose="02000000000000000000" charset="0"/>
              <a:cs typeface="Ebrima" panose="02000000000000000000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 txBox="1"/>
          <p:nvPr/>
        </p:nvSpPr>
        <p:spPr>
          <a:xfrm>
            <a:off x="988508" y="5510211"/>
            <a:ext cx="28263273" cy="31748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30238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55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506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  <a:t>SENARAI</a:t>
            </a:r>
            <a:r>
              <a:rPr lang="en-US" sz="352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  <a:t> NAMA MURID </a:t>
            </a:r>
            <a:r>
              <a:rPr lang="en-US" sz="244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  <a:t>(MENGIKUT KELAS)</a:t>
            </a:r>
            <a:endParaRPr lang="ms-MY" sz="6600" b="1" dirty="0">
              <a:effectLst>
                <a:glow rad="444500">
                  <a:schemeClr val="bg1">
                    <a:alpha val="60000"/>
                  </a:schemeClr>
                </a:glow>
              </a:effectLst>
              <a:latin typeface="Ebrima" panose="02000000000000000000" charset="0"/>
              <a:cs typeface="Ebrima" panose="02000000000000000000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 txBox="1"/>
          <p:nvPr/>
        </p:nvSpPr>
        <p:spPr>
          <a:xfrm>
            <a:off x="988508" y="10153433"/>
            <a:ext cx="28263273" cy="224619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30238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55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506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  <a:t>REKOD </a:t>
            </a:r>
            <a:r>
              <a:rPr lang="en-US" sz="352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  <a:t>LATIHAN</a:t>
            </a:r>
            <a:r>
              <a:rPr lang="en-US" sz="506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  <a:t> MURID</a:t>
            </a:r>
            <a:endParaRPr lang="ms-MY" sz="6600" b="1" dirty="0">
              <a:effectLst>
                <a:glow rad="444500">
                  <a:schemeClr val="bg1">
                    <a:alpha val="60000"/>
                  </a:schemeClr>
                </a:glow>
              </a:effectLst>
              <a:latin typeface="Ebrima" panose="02000000000000000000" charset="0"/>
              <a:cs typeface="Ebrima" panose="02000000000000000000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 txBox="1"/>
          <p:nvPr/>
        </p:nvSpPr>
        <p:spPr>
          <a:xfrm>
            <a:off x="988508" y="10153433"/>
            <a:ext cx="28263273" cy="224619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30238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55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506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  <a:t>REKOD </a:t>
            </a:r>
            <a:r>
              <a:rPr lang="en-US" sz="352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  <a:t>PENCAPAIAN</a:t>
            </a:r>
            <a:r>
              <a:rPr lang="en-US" sz="506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  <a:t> MURID</a:t>
            </a:r>
            <a:endParaRPr lang="ms-MY" sz="6600" b="1" dirty="0">
              <a:effectLst>
                <a:glow rad="444500">
                  <a:schemeClr val="bg1">
                    <a:alpha val="60000"/>
                  </a:schemeClr>
                </a:glow>
              </a:effectLst>
              <a:latin typeface="Ebrima" panose="02000000000000000000" charset="0"/>
              <a:cs typeface="Ebrima" panose="02000000000000000000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 txBox="1"/>
          <p:nvPr/>
        </p:nvSpPr>
        <p:spPr>
          <a:xfrm>
            <a:off x="988508" y="8235481"/>
            <a:ext cx="28263273" cy="262978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30238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55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607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  <a:t>REKOD</a:t>
            </a:r>
            <a:r>
              <a:rPr lang="en-US" sz="352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  <a:t> </a:t>
            </a:r>
            <a:r>
              <a:rPr lang="en-US" sz="293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  <a:t>PEMANTAUAN</a:t>
            </a:r>
            <a:r>
              <a:rPr lang="en-US" sz="352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  <a:t> DAN PENYELIAAN</a:t>
            </a:r>
            <a:endParaRPr lang="ms-MY" sz="8800" b="1" dirty="0">
              <a:effectLst>
                <a:glow rad="444500">
                  <a:schemeClr val="bg1">
                    <a:alpha val="60000"/>
                  </a:schemeClr>
                </a:glow>
              </a:effectLst>
              <a:latin typeface="Ebrima" panose="02000000000000000000" charset="0"/>
              <a:cs typeface="Ebrima" panose="02000000000000000000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 txBox="1"/>
          <p:nvPr/>
        </p:nvSpPr>
        <p:spPr>
          <a:xfrm>
            <a:off x="988508" y="5655595"/>
            <a:ext cx="28263273" cy="314576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30238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55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607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  <a:t>REKOD</a:t>
            </a:r>
            <a:r>
              <a:rPr lang="en-US" sz="352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  <a:t> KEHADIRAN</a:t>
            </a:r>
            <a:r>
              <a:rPr lang="en-US" sz="293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  <a:t> MESYUARAT / </a:t>
            </a:r>
            <a:r>
              <a:rPr lang="en-US" sz="422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  <a:t>KURSUS / BENGKEL</a:t>
            </a:r>
            <a:endParaRPr lang="ms-MY" sz="11500" b="1" dirty="0">
              <a:effectLst>
                <a:glow rad="444500">
                  <a:schemeClr val="bg1">
                    <a:alpha val="60000"/>
                  </a:schemeClr>
                </a:glow>
              </a:effectLst>
              <a:latin typeface="Ebrima" panose="02000000000000000000" charset="0"/>
              <a:cs typeface="Ebrima" panose="02000000000000000000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 txBox="1"/>
          <p:nvPr/>
        </p:nvSpPr>
        <p:spPr>
          <a:xfrm>
            <a:off x="988508" y="5655595"/>
            <a:ext cx="28263273" cy="314576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30238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55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607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  <a:t>REKOD</a:t>
            </a:r>
            <a:r>
              <a:rPr lang="en-US" sz="352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  <a:t> KEHADIRAN</a:t>
            </a:r>
            <a:r>
              <a:rPr lang="en-US" sz="293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  <a:t> </a:t>
            </a:r>
            <a:r>
              <a:rPr lang="en-US" sz="422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  <a:t>AKTIVITI </a:t>
            </a:r>
            <a:r>
              <a:rPr lang="en-US" sz="352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  <a:t>KURIKULUM</a:t>
            </a:r>
            <a:endParaRPr lang="ms-MY" sz="13800" b="1" dirty="0">
              <a:effectLst>
                <a:glow rad="444500">
                  <a:schemeClr val="bg1">
                    <a:alpha val="60000"/>
                  </a:schemeClr>
                </a:glow>
              </a:effectLst>
              <a:latin typeface="Ebrima" panose="02000000000000000000" charset="0"/>
              <a:cs typeface="Ebrima" panose="02000000000000000000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 txBox="1"/>
          <p:nvPr/>
        </p:nvSpPr>
        <p:spPr>
          <a:xfrm>
            <a:off x="988508" y="5655595"/>
            <a:ext cx="28263273" cy="314576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30238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55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607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  <a:t>REKOD</a:t>
            </a:r>
            <a:r>
              <a:rPr lang="en-US" sz="352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  <a:t> KEHADIRAN</a:t>
            </a:r>
            <a:r>
              <a:rPr lang="en-US" sz="293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  <a:t> </a:t>
            </a:r>
            <a:r>
              <a:rPr lang="en-US" sz="422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  <a:t>AKTIVITI</a:t>
            </a:r>
            <a:br>
              <a:rPr lang="en-US" sz="352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</a:br>
            <a:r>
              <a:rPr lang="en-US" sz="293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  <a:t>KO-KURIKULUM</a:t>
            </a:r>
            <a:endParaRPr lang="ms-MY" sz="11500" b="1" dirty="0">
              <a:effectLst>
                <a:glow rad="444500">
                  <a:schemeClr val="bg1">
                    <a:alpha val="60000"/>
                  </a:schemeClr>
                </a:glow>
              </a:effectLst>
              <a:latin typeface="Ebrima" panose="02000000000000000000" charset="0"/>
              <a:cs typeface="Ebrima" panose="02000000000000000000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 txBox="1"/>
          <p:nvPr/>
        </p:nvSpPr>
        <p:spPr>
          <a:xfrm>
            <a:off x="988508" y="8646707"/>
            <a:ext cx="28263273" cy="254754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30238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55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607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  <a:t>REKOD</a:t>
            </a:r>
            <a:r>
              <a:rPr lang="en-US" sz="352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  <a:t> KEHADIRAN</a:t>
            </a:r>
            <a:r>
              <a:rPr lang="en-US" sz="293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  <a:t> </a:t>
            </a:r>
            <a:r>
              <a:rPr lang="en-US" sz="422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  <a:t>AKTIVITI</a:t>
            </a:r>
            <a:br>
              <a:rPr lang="en-US" sz="352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</a:br>
            <a:r>
              <a:rPr lang="en-US" sz="244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  <a:t>HAL EHWAL MURID</a:t>
            </a:r>
            <a:endParaRPr lang="ms-MY" sz="9600" b="1" dirty="0">
              <a:effectLst>
                <a:glow rad="444500">
                  <a:schemeClr val="bg1">
                    <a:alpha val="60000"/>
                  </a:schemeClr>
                </a:glow>
              </a:effectLst>
              <a:latin typeface="Ebrima" panose="02000000000000000000" charset="0"/>
              <a:cs typeface="Ebrima" panose="02000000000000000000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 txBox="1"/>
          <p:nvPr/>
        </p:nvSpPr>
        <p:spPr>
          <a:xfrm>
            <a:off x="988508" y="8646707"/>
            <a:ext cx="28263273" cy="254754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30238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55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422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  <a:t>AKTIVITI </a:t>
            </a:r>
            <a:r>
              <a:rPr lang="en-US" sz="293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  <a:t>PEMENTORAN</a:t>
            </a:r>
            <a:endParaRPr lang="ms-MY" sz="6600" b="1" dirty="0">
              <a:effectLst>
                <a:glow rad="444500">
                  <a:schemeClr val="bg1">
                    <a:alpha val="60000"/>
                  </a:schemeClr>
                </a:glow>
              </a:effectLst>
              <a:latin typeface="Ebrima" panose="02000000000000000000" charset="0"/>
              <a:cs typeface="Ebrima" panose="02000000000000000000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 txBox="1"/>
          <p:nvPr/>
        </p:nvSpPr>
        <p:spPr>
          <a:xfrm>
            <a:off x="988506" y="11921475"/>
            <a:ext cx="28263273" cy="2590858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30238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55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874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  <a:t>VISI </a:t>
            </a:r>
            <a:br>
              <a:rPr lang="en-US" sz="244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</a:br>
            <a:r>
              <a:rPr lang="en-US" sz="244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  <a:t>KEMENTERIAN </a:t>
            </a:r>
            <a:r>
              <a:rPr lang="en-US" sz="293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  <a:t>PENDIDIKAN </a:t>
            </a:r>
            <a:r>
              <a:rPr lang="en-US" sz="352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  <a:t>MALAYSIA</a:t>
            </a:r>
            <a:endParaRPr lang="ms-MY" sz="23900" b="1" dirty="0">
              <a:effectLst>
                <a:glow rad="444500">
                  <a:schemeClr val="bg1">
                    <a:alpha val="60000"/>
                  </a:schemeClr>
                </a:glow>
              </a:effectLst>
              <a:latin typeface="Ebrima" panose="02000000000000000000" charset="0"/>
              <a:cs typeface="Ebrima" panose="02000000000000000000" charset="0"/>
            </a:endParaRPr>
          </a:p>
        </p:txBody>
      </p:sp>
      <p:pic>
        <p:nvPicPr>
          <p:cNvPr id="2050" name="Picture 2" descr="Image result for logo kpm">
            <a:extLst>
              <a:ext uri="{FF2B5EF4-FFF2-40B4-BE49-F238E27FC236}">
                <a16:creationId xmlns:a16="http://schemas.microsoft.com/office/drawing/2014/main" id="{ECC0FA0A-CA0C-5449-B6C9-5A4C57C9F9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0067" y="2930525"/>
            <a:ext cx="24060150" cy="8381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 txBox="1"/>
          <p:nvPr/>
        </p:nvSpPr>
        <p:spPr>
          <a:xfrm>
            <a:off x="988508" y="8646707"/>
            <a:ext cx="28263273" cy="254754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30238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55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422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  <a:t>SENARAI </a:t>
            </a:r>
            <a:r>
              <a:rPr lang="en-US" sz="506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  <a:t>TUGAS</a:t>
            </a:r>
            <a:r>
              <a:rPr lang="en-US" sz="422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  <a:t> DAN </a:t>
            </a:r>
            <a:r>
              <a:rPr lang="en-US" sz="244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  <a:t>TANGGUNGJAWAB</a:t>
            </a:r>
            <a:endParaRPr lang="ms-MY" sz="4800" b="1" dirty="0">
              <a:effectLst>
                <a:glow rad="444500">
                  <a:schemeClr val="bg1">
                    <a:alpha val="60000"/>
                  </a:schemeClr>
                </a:glow>
              </a:effectLst>
              <a:latin typeface="Ebrima" panose="02000000000000000000" charset="0"/>
              <a:cs typeface="Ebrima" panose="02000000000000000000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 txBox="1"/>
          <p:nvPr/>
        </p:nvSpPr>
        <p:spPr>
          <a:xfrm>
            <a:off x="988508" y="13021324"/>
            <a:ext cx="28263273" cy="167261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30238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55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422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  <a:t>CATATAN</a:t>
            </a:r>
            <a:endParaRPr lang="en-US" sz="42200" b="1" dirty="0">
              <a:effectLst>
                <a:glow rad="444500">
                  <a:schemeClr val="bg1">
                    <a:alpha val="60000"/>
                  </a:schemeClr>
                </a:glow>
              </a:effectLst>
              <a:latin typeface="Ebrima" panose="02000000000000000000" charset="0"/>
              <a:cs typeface="Ebrima" panose="02000000000000000000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 txBox="1"/>
          <p:nvPr/>
        </p:nvSpPr>
        <p:spPr>
          <a:xfrm>
            <a:off x="988508" y="8646707"/>
            <a:ext cx="28263273" cy="254754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30238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55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422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  <a:t>LAIN-LAIN</a:t>
            </a:r>
            <a:endParaRPr lang="en-US" sz="42200" b="1" dirty="0">
              <a:effectLst>
                <a:glow rad="444500">
                  <a:schemeClr val="bg1">
                    <a:alpha val="60000"/>
                  </a:schemeClr>
                </a:glow>
              </a:effectLst>
              <a:latin typeface="Ebrima" panose="02000000000000000000" charset="0"/>
              <a:cs typeface="Ebrima" panose="02000000000000000000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 txBox="1"/>
          <p:nvPr/>
        </p:nvSpPr>
        <p:spPr>
          <a:xfrm>
            <a:off x="988508" y="10840819"/>
            <a:ext cx="28263273" cy="2590858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30238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55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874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  <a:t>MISI </a:t>
            </a:r>
            <a:br>
              <a:rPr lang="en-US" sz="244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</a:br>
            <a:r>
              <a:rPr lang="en-US" sz="244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  <a:t>KEMENTERIAN </a:t>
            </a:r>
            <a:r>
              <a:rPr lang="en-US" sz="293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  <a:t>PENDIDIKAN </a:t>
            </a:r>
            <a:r>
              <a:rPr lang="en-US" sz="352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  <a:t>MALAYSIA</a:t>
            </a:r>
            <a:endParaRPr lang="ms-MY" sz="23900" b="1" dirty="0">
              <a:effectLst>
                <a:glow rad="444500">
                  <a:schemeClr val="bg1">
                    <a:alpha val="60000"/>
                  </a:schemeClr>
                </a:glow>
              </a:effectLst>
              <a:latin typeface="Ebrima" panose="02000000000000000000" charset="0"/>
              <a:cs typeface="Ebrima" panose="02000000000000000000" charset="0"/>
            </a:endParaRPr>
          </a:p>
        </p:txBody>
      </p:sp>
      <p:pic>
        <p:nvPicPr>
          <p:cNvPr id="1026" name="Picture 2" descr="Image result for logo kpm">
            <a:extLst>
              <a:ext uri="{FF2B5EF4-FFF2-40B4-BE49-F238E27FC236}">
                <a16:creationId xmlns:a16="http://schemas.microsoft.com/office/drawing/2014/main" id="{D17CA801-ED60-A74E-B562-F07E406848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438401"/>
            <a:ext cx="25069799" cy="8402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 txBox="1"/>
          <p:nvPr/>
        </p:nvSpPr>
        <p:spPr>
          <a:xfrm>
            <a:off x="1675578" y="9994407"/>
            <a:ext cx="28263273" cy="2699908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30238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55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728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  <a:t>VISI </a:t>
            </a:r>
            <a:br>
              <a:rPr lang="en-US" sz="203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</a:br>
            <a:endParaRPr lang="ms-MY" sz="19900" b="1" dirty="0">
              <a:effectLst>
                <a:glow rad="444500">
                  <a:schemeClr val="bg1">
                    <a:alpha val="60000"/>
                  </a:schemeClr>
                </a:glow>
              </a:effectLst>
              <a:latin typeface="Ebrima" panose="02000000000000000000" charset="0"/>
              <a:cs typeface="Ebrima" panose="02000000000000000000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 txBox="1"/>
          <p:nvPr/>
        </p:nvSpPr>
        <p:spPr>
          <a:xfrm>
            <a:off x="988508" y="14024081"/>
            <a:ext cx="28263273" cy="270407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30238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55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728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  <a:t>MISI </a:t>
            </a:r>
            <a:br>
              <a:rPr lang="en-US" sz="203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</a:br>
            <a:endParaRPr lang="ms-MY" sz="19900" b="1" dirty="0">
              <a:effectLst>
                <a:glow rad="444500">
                  <a:schemeClr val="bg1">
                    <a:alpha val="60000"/>
                  </a:schemeClr>
                </a:glow>
              </a:effectLst>
              <a:latin typeface="Ebrima" panose="02000000000000000000" charset="0"/>
              <a:cs typeface="Ebrima" panose="02000000000000000000" charset="0"/>
            </a:endParaRPr>
          </a:p>
        </p:txBody>
      </p:sp>
      <p:sp>
        <p:nvSpPr>
          <p:cNvPr id="4" name="Title 1"/>
          <p:cNvSpPr txBox="1"/>
          <p:nvPr/>
        </p:nvSpPr>
        <p:spPr>
          <a:xfrm>
            <a:off x="1154762" y="9285828"/>
            <a:ext cx="28263273" cy="473825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30238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55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11500" b="1" dirty="0">
              <a:effectLst>
                <a:glow rad="444500">
                  <a:schemeClr val="bg1">
                    <a:alpha val="60000"/>
                  </a:schemeClr>
                </a:glow>
              </a:effectLst>
              <a:latin typeface="Agency FB" panose="020B0503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 txBox="1"/>
          <p:nvPr/>
        </p:nvSpPr>
        <p:spPr>
          <a:xfrm>
            <a:off x="988508" y="12830950"/>
            <a:ext cx="28263273" cy="171069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30238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55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4220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  <a:t>FALSAFAH </a:t>
            </a:r>
            <a:r>
              <a:rPr lang="en-US" sz="3520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  <a:t>PENDIDIKAN</a:t>
            </a:r>
            <a:r>
              <a:rPr lang="en-US" sz="4220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  <a:t> </a:t>
            </a:r>
            <a:r>
              <a:rPr lang="en-US" sz="3100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  <a:t>KEBANGSAAN</a:t>
            </a:r>
            <a:endParaRPr lang="ms-MY" sz="31000" b="1" dirty="0">
              <a:effectLst>
                <a:glow rad="444500">
                  <a:schemeClr val="bg1">
                    <a:alpha val="60000"/>
                  </a:schemeClr>
                </a:glow>
              </a:effectLst>
              <a:latin typeface="Ebrima" panose="02000000000000000000" charset="0"/>
              <a:cs typeface="Ebrima" panose="02000000000000000000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 txBox="1"/>
          <p:nvPr/>
        </p:nvSpPr>
        <p:spPr>
          <a:xfrm>
            <a:off x="988508" y="12830950"/>
            <a:ext cx="28263273" cy="171069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30238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55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352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  <a:t>TATASUSILA PROFESION</a:t>
            </a:r>
            <a:r>
              <a:rPr lang="en-US" sz="293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  <a:t> </a:t>
            </a:r>
            <a:r>
              <a:rPr lang="en-US" sz="352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  <a:t>KEGURUAN</a:t>
            </a:r>
            <a:endParaRPr lang="ms-MY" sz="25800" b="1" dirty="0">
              <a:effectLst>
                <a:glow rad="444500">
                  <a:schemeClr val="bg1">
                    <a:alpha val="60000"/>
                  </a:schemeClr>
                </a:glow>
              </a:effectLst>
              <a:latin typeface="Ebrima" panose="02000000000000000000" charset="0"/>
              <a:cs typeface="Ebrima" panose="02000000000000000000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 txBox="1"/>
          <p:nvPr/>
        </p:nvSpPr>
        <p:spPr>
          <a:xfrm>
            <a:off x="988508" y="10904348"/>
            <a:ext cx="28263273" cy="2096014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30238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55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607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  <a:t>SURAT </a:t>
            </a:r>
            <a:r>
              <a:rPr lang="en-US" sz="352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  <a:t>PEKELILING </a:t>
            </a:r>
            <a:r>
              <a:rPr lang="en-US" sz="42200" dirty="0">
                <a:effectLst>
                  <a:glow rad="444500">
                    <a:schemeClr val="bg1">
                      <a:alpha val="60000"/>
                    </a:schemeClr>
                  </a:glow>
                </a:effectLst>
                <a:latin typeface="Ebrima" panose="02000000000000000000" charset="0"/>
                <a:cs typeface="Ebrima" panose="02000000000000000000" charset="0"/>
              </a:rPr>
              <a:t>IKHTISAS</a:t>
            </a:r>
            <a:endParaRPr lang="ms-MY" sz="31000" b="1" dirty="0">
              <a:effectLst>
                <a:glow rad="444500">
                  <a:schemeClr val="bg1">
                    <a:alpha val="60000"/>
                  </a:schemeClr>
                </a:glow>
              </a:effectLst>
              <a:latin typeface="Ebrima" panose="02000000000000000000" charset="0"/>
              <a:cs typeface="Ebrima" panose="02000000000000000000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Gre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{A9FAE8EF-8C7D-8B4C-9DDD-1B215621F5E2}tf10001060</Template>
  <TotalTime>4</TotalTime>
  <Words>153</Words>
  <Application>Microsoft Macintosh PowerPoint</Application>
  <PresentationFormat>Custom</PresentationFormat>
  <Paragraphs>35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0" baseType="lpstr">
      <vt:lpstr>Agency FB</vt:lpstr>
      <vt:lpstr>American Typewriter</vt:lpstr>
      <vt:lpstr>Arial</vt:lpstr>
      <vt:lpstr>Ebrima</vt:lpstr>
      <vt:lpstr>Raider Crusader Straight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Mohd Suhaimin Isnen</dc:creator>
  <cp:lastModifiedBy>MSO1410</cp:lastModifiedBy>
  <cp:revision>58</cp:revision>
  <cp:lastPrinted>2017-11-14T08:25:00Z</cp:lastPrinted>
  <dcterms:created xsi:type="dcterms:W3CDTF">2017-11-14T08:11:00Z</dcterms:created>
  <dcterms:modified xsi:type="dcterms:W3CDTF">2022-02-10T02:27:12Z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1033-10.2.0.7587</vt:lpwstr>
  </property>
</Properties>
</file>