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30240288" cy="427688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EFEB"/>
    <a:srgbClr val="3F235E"/>
    <a:srgbClr val="F2335E"/>
    <a:srgbClr val="F59E03"/>
    <a:srgbClr val="472F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8" d="100"/>
          <a:sy n="18" d="100"/>
        </p:scale>
        <p:origin x="3296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9568" y="3716979"/>
            <a:ext cx="24838130" cy="20043493"/>
          </a:xfrm>
        </p:spPr>
        <p:txBody>
          <a:bodyPr anchor="b">
            <a:normAutofit/>
          </a:bodyPr>
          <a:lstStyle>
            <a:lvl1pPr algn="ctr">
              <a:defRPr sz="13228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9568" y="24235675"/>
            <a:ext cx="24838130" cy="13839118"/>
          </a:xfrm>
        </p:spPr>
        <p:txBody>
          <a:bodyPr anchor="t">
            <a:normAutofit/>
          </a:bodyPr>
          <a:lstStyle>
            <a:lvl1pPr marL="0" indent="0" algn="ctr">
              <a:buNone/>
              <a:defRPr sz="5953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1512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024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536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048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560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072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584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096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9D4F7-8BFE-4A47-82D8-B3A36435310C}" type="datetimeFigureOut">
              <a:rPr lang="ms-MY" smtClean="0"/>
              <a:t>10/02/22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1D6C4-F483-44BE-B372-1353922044D7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34940844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4868" y="27299500"/>
            <a:ext cx="24515690" cy="5659512"/>
          </a:xfrm>
        </p:spPr>
        <p:txBody>
          <a:bodyPr anchor="b">
            <a:normAutofit/>
          </a:bodyPr>
          <a:lstStyle>
            <a:lvl1pPr algn="l">
              <a:defRPr sz="6614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34871" y="6212570"/>
            <a:ext cx="24146681" cy="18591323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5291"/>
            </a:lvl1pPr>
            <a:lvl2pPr marL="1512006" indent="0">
              <a:buNone/>
              <a:defRPr sz="5291"/>
            </a:lvl2pPr>
            <a:lvl3pPr marL="3024012" indent="0">
              <a:buNone/>
              <a:defRPr sz="5291"/>
            </a:lvl3pPr>
            <a:lvl4pPr marL="4536018" indent="0">
              <a:buNone/>
              <a:defRPr sz="5291"/>
            </a:lvl4pPr>
            <a:lvl5pPr marL="6048024" indent="0">
              <a:buNone/>
              <a:defRPr sz="5291"/>
            </a:lvl5pPr>
            <a:lvl6pPr marL="7560031" indent="0">
              <a:buNone/>
              <a:defRPr sz="5291"/>
            </a:lvl6pPr>
            <a:lvl7pPr marL="9072037" indent="0">
              <a:buNone/>
              <a:defRPr sz="5291"/>
            </a:lvl7pPr>
            <a:lvl8pPr marL="10584043" indent="0">
              <a:buNone/>
              <a:defRPr sz="5291"/>
            </a:lvl8pPr>
            <a:lvl9pPr marL="12096049" indent="0">
              <a:buNone/>
              <a:defRPr sz="5291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34868" y="32959008"/>
            <a:ext cx="24515690" cy="5095529"/>
          </a:xfrm>
        </p:spPr>
        <p:txBody>
          <a:bodyPr>
            <a:normAutofit/>
          </a:bodyPr>
          <a:lstStyle>
            <a:lvl1pPr marL="0" indent="0">
              <a:buNone/>
              <a:defRPr sz="4630"/>
            </a:lvl1pPr>
            <a:lvl2pPr marL="1512006" indent="0">
              <a:buNone/>
              <a:defRPr sz="3969"/>
            </a:lvl2pPr>
            <a:lvl3pPr marL="3024012" indent="0">
              <a:buNone/>
              <a:defRPr sz="3307"/>
            </a:lvl3pPr>
            <a:lvl4pPr marL="4536018" indent="0">
              <a:buNone/>
              <a:defRPr sz="2976"/>
            </a:lvl4pPr>
            <a:lvl5pPr marL="6048024" indent="0">
              <a:buNone/>
              <a:defRPr sz="2976"/>
            </a:lvl5pPr>
            <a:lvl6pPr marL="7560031" indent="0">
              <a:buNone/>
              <a:defRPr sz="2976"/>
            </a:lvl6pPr>
            <a:lvl7pPr marL="9072037" indent="0">
              <a:buNone/>
              <a:defRPr sz="2976"/>
            </a:lvl7pPr>
            <a:lvl8pPr marL="10584043" indent="0">
              <a:buNone/>
              <a:defRPr sz="2976"/>
            </a:lvl8pPr>
            <a:lvl9pPr marL="12096049" indent="0">
              <a:buNone/>
              <a:defRPr sz="2976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9D4F7-8BFE-4A47-82D8-B3A36435310C}" type="datetimeFigureOut">
              <a:rPr lang="ms-MY" smtClean="0"/>
              <a:t>10/02/22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4869" y="38548982"/>
            <a:ext cx="17651009" cy="2277045"/>
          </a:xfrm>
        </p:spPr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1D6C4-F483-44BE-B372-1353922044D7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44099465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6370" y="3716972"/>
            <a:ext cx="24841332" cy="19568284"/>
          </a:xfrm>
        </p:spPr>
        <p:txBody>
          <a:bodyPr anchor="ctr">
            <a:normAutofit/>
          </a:bodyPr>
          <a:lstStyle>
            <a:lvl1pPr algn="l">
              <a:defRPr sz="926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06370" y="27086931"/>
            <a:ext cx="24841332" cy="10967606"/>
          </a:xfrm>
        </p:spPr>
        <p:txBody>
          <a:bodyPr anchor="ctr">
            <a:normAutofit/>
          </a:bodyPr>
          <a:lstStyle>
            <a:lvl1pPr marL="0" indent="0" algn="l">
              <a:buNone/>
              <a:defRPr sz="5953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1512006" indent="0">
              <a:buNone/>
              <a:defRPr sz="5953">
                <a:solidFill>
                  <a:schemeClr val="tx1">
                    <a:tint val="75000"/>
                  </a:schemeClr>
                </a:solidFill>
              </a:defRPr>
            </a:lvl2pPr>
            <a:lvl3pPr marL="3024012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3pPr>
            <a:lvl4pPr marL="4536018" indent="0">
              <a:buNone/>
              <a:defRPr sz="4630">
                <a:solidFill>
                  <a:schemeClr val="tx1">
                    <a:tint val="75000"/>
                  </a:schemeClr>
                </a:solidFill>
              </a:defRPr>
            </a:lvl4pPr>
            <a:lvl5pPr marL="6048024" indent="0">
              <a:buNone/>
              <a:defRPr sz="4630">
                <a:solidFill>
                  <a:schemeClr val="tx1">
                    <a:tint val="75000"/>
                  </a:schemeClr>
                </a:solidFill>
              </a:defRPr>
            </a:lvl5pPr>
            <a:lvl6pPr marL="7560031" indent="0">
              <a:buNone/>
              <a:defRPr sz="4630">
                <a:solidFill>
                  <a:schemeClr val="tx1">
                    <a:tint val="75000"/>
                  </a:schemeClr>
                </a:solidFill>
              </a:defRPr>
            </a:lvl6pPr>
            <a:lvl7pPr marL="9072037" indent="0">
              <a:buNone/>
              <a:defRPr sz="4630">
                <a:solidFill>
                  <a:schemeClr val="tx1">
                    <a:tint val="75000"/>
                  </a:schemeClr>
                </a:solidFill>
              </a:defRPr>
            </a:lvl7pPr>
            <a:lvl8pPr marL="10584043" indent="0">
              <a:buNone/>
              <a:defRPr sz="4630">
                <a:solidFill>
                  <a:schemeClr val="tx1">
                    <a:tint val="75000"/>
                  </a:schemeClr>
                </a:solidFill>
              </a:defRPr>
            </a:lvl8pPr>
            <a:lvl9pPr marL="12096049" indent="0">
              <a:buNone/>
              <a:defRPr sz="463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9D4F7-8BFE-4A47-82D8-B3A36435310C}" type="datetimeFigureOut">
              <a:rPr lang="ms-MY" smtClean="0"/>
              <a:t>10/02/22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1D6C4-F483-44BE-B372-1353922044D7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406340246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930757" y="5364976"/>
            <a:ext cx="1512408" cy="3646864"/>
          </a:xfrm>
          <a:prstGeom prst="rect">
            <a:avLst/>
          </a:prstGeom>
        </p:spPr>
        <p:txBody>
          <a:bodyPr vert="horz" lIns="302403" tIns="151201" rIns="302403" bIns="151201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26457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089268" y="18621239"/>
            <a:ext cx="1512408" cy="3646864"/>
          </a:xfrm>
          <a:prstGeom prst="rect">
            <a:avLst/>
          </a:prstGeom>
        </p:spPr>
        <p:txBody>
          <a:bodyPr vert="horz" lIns="302403" tIns="151201" rIns="302403" bIns="151201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26457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8033" y="3716975"/>
            <a:ext cx="23064222" cy="18983920"/>
          </a:xfrm>
        </p:spPr>
        <p:txBody>
          <a:bodyPr anchor="ctr">
            <a:normAutofit/>
          </a:bodyPr>
          <a:lstStyle>
            <a:lvl1pPr algn="l">
              <a:defRPr sz="926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155182" y="22766430"/>
            <a:ext cx="21929924" cy="2376047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4630"/>
            </a:lvl1pPr>
            <a:lvl2pPr marL="1512006" indent="0">
              <a:buFontTx/>
              <a:buNone/>
              <a:defRPr/>
            </a:lvl2pPr>
            <a:lvl3pPr marL="3024012" indent="0">
              <a:buFontTx/>
              <a:buNone/>
              <a:defRPr/>
            </a:lvl3pPr>
            <a:lvl4pPr marL="4536018" indent="0">
              <a:buFontTx/>
              <a:buNone/>
              <a:defRPr/>
            </a:lvl4pPr>
            <a:lvl5pPr marL="6048024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06372" y="28944151"/>
            <a:ext cx="24841328" cy="9028977"/>
          </a:xfrm>
        </p:spPr>
        <p:txBody>
          <a:bodyPr anchor="ctr">
            <a:normAutofit/>
          </a:bodyPr>
          <a:lstStyle>
            <a:lvl1pPr marL="0" indent="0" algn="l">
              <a:buNone/>
              <a:defRPr sz="5953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1512006" indent="0">
              <a:buNone/>
              <a:defRPr sz="5953">
                <a:solidFill>
                  <a:schemeClr val="tx1">
                    <a:tint val="75000"/>
                  </a:schemeClr>
                </a:solidFill>
              </a:defRPr>
            </a:lvl2pPr>
            <a:lvl3pPr marL="3024012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3pPr>
            <a:lvl4pPr marL="4536018" indent="0">
              <a:buNone/>
              <a:defRPr sz="4630">
                <a:solidFill>
                  <a:schemeClr val="tx1">
                    <a:tint val="75000"/>
                  </a:schemeClr>
                </a:solidFill>
              </a:defRPr>
            </a:lvl4pPr>
            <a:lvl5pPr marL="6048024" indent="0">
              <a:buNone/>
              <a:defRPr sz="4630">
                <a:solidFill>
                  <a:schemeClr val="tx1">
                    <a:tint val="75000"/>
                  </a:schemeClr>
                </a:solidFill>
              </a:defRPr>
            </a:lvl5pPr>
            <a:lvl6pPr marL="7560031" indent="0">
              <a:buNone/>
              <a:defRPr sz="4630">
                <a:solidFill>
                  <a:schemeClr val="tx1">
                    <a:tint val="75000"/>
                  </a:schemeClr>
                </a:solidFill>
              </a:defRPr>
            </a:lvl6pPr>
            <a:lvl7pPr marL="9072037" indent="0">
              <a:buNone/>
              <a:defRPr sz="4630">
                <a:solidFill>
                  <a:schemeClr val="tx1">
                    <a:tint val="75000"/>
                  </a:schemeClr>
                </a:solidFill>
              </a:defRPr>
            </a:lvl7pPr>
            <a:lvl8pPr marL="10584043" indent="0">
              <a:buNone/>
              <a:defRPr sz="4630">
                <a:solidFill>
                  <a:schemeClr val="tx1">
                    <a:tint val="75000"/>
                  </a:schemeClr>
                </a:solidFill>
              </a:defRPr>
            </a:lvl8pPr>
            <a:lvl9pPr marL="12096049" indent="0">
              <a:buNone/>
              <a:defRPr sz="463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9D4F7-8BFE-4A47-82D8-B3A36435310C}" type="datetimeFigureOut">
              <a:rPr lang="ms-MY" smtClean="0"/>
              <a:t>10/02/22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1D6C4-F483-44BE-B372-1353922044D7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32709736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6370" y="22473072"/>
            <a:ext cx="24844189" cy="9159940"/>
          </a:xfrm>
        </p:spPr>
        <p:txBody>
          <a:bodyPr anchor="b">
            <a:normAutofit/>
          </a:bodyPr>
          <a:lstStyle>
            <a:lvl1pPr algn="l">
              <a:defRPr sz="926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15195" y="31633012"/>
            <a:ext cx="24844192" cy="6421525"/>
          </a:xfrm>
        </p:spPr>
        <p:txBody>
          <a:bodyPr anchor="t">
            <a:normAutofit/>
          </a:bodyPr>
          <a:lstStyle>
            <a:lvl1pPr marL="0" indent="0" algn="l">
              <a:buNone/>
              <a:defRPr sz="5953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1512006" indent="0">
              <a:buNone/>
              <a:defRPr sz="5953">
                <a:solidFill>
                  <a:schemeClr val="tx1">
                    <a:tint val="75000"/>
                  </a:schemeClr>
                </a:solidFill>
              </a:defRPr>
            </a:lvl2pPr>
            <a:lvl3pPr marL="3024012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3pPr>
            <a:lvl4pPr marL="4536018" indent="0">
              <a:buNone/>
              <a:defRPr sz="4630">
                <a:solidFill>
                  <a:schemeClr val="tx1">
                    <a:tint val="75000"/>
                  </a:schemeClr>
                </a:solidFill>
              </a:defRPr>
            </a:lvl4pPr>
            <a:lvl5pPr marL="6048024" indent="0">
              <a:buNone/>
              <a:defRPr sz="4630">
                <a:solidFill>
                  <a:schemeClr val="tx1">
                    <a:tint val="75000"/>
                  </a:schemeClr>
                </a:solidFill>
              </a:defRPr>
            </a:lvl5pPr>
            <a:lvl6pPr marL="7560031" indent="0">
              <a:buNone/>
              <a:defRPr sz="4630">
                <a:solidFill>
                  <a:schemeClr val="tx1">
                    <a:tint val="75000"/>
                  </a:schemeClr>
                </a:solidFill>
              </a:defRPr>
            </a:lvl6pPr>
            <a:lvl7pPr marL="9072037" indent="0">
              <a:buNone/>
              <a:defRPr sz="4630">
                <a:solidFill>
                  <a:schemeClr val="tx1">
                    <a:tint val="75000"/>
                  </a:schemeClr>
                </a:solidFill>
              </a:defRPr>
            </a:lvl7pPr>
            <a:lvl8pPr marL="10584043" indent="0">
              <a:buNone/>
              <a:defRPr sz="4630">
                <a:solidFill>
                  <a:schemeClr val="tx1">
                    <a:tint val="75000"/>
                  </a:schemeClr>
                </a:solidFill>
              </a:defRPr>
            </a:lvl8pPr>
            <a:lvl9pPr marL="12096049" indent="0">
              <a:buNone/>
              <a:defRPr sz="463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9D4F7-8BFE-4A47-82D8-B3A36435310C}" type="datetimeFigureOut">
              <a:rPr lang="ms-MY" smtClean="0"/>
              <a:t>10/02/22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1D6C4-F483-44BE-B372-1353922044D7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414576262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930757" y="4701273"/>
            <a:ext cx="1512408" cy="3646864"/>
          </a:xfrm>
          <a:prstGeom prst="rect">
            <a:avLst/>
          </a:prstGeom>
        </p:spPr>
        <p:txBody>
          <a:bodyPr vert="horz" lIns="302403" tIns="151201" rIns="302403" bIns="151201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26457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085081" y="17957536"/>
            <a:ext cx="1512408" cy="3646864"/>
          </a:xfrm>
          <a:prstGeom prst="rect">
            <a:avLst/>
          </a:prstGeom>
        </p:spPr>
        <p:txBody>
          <a:bodyPr vert="horz" lIns="302403" tIns="151201" rIns="302403" bIns="151201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26457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8033" y="3716975"/>
            <a:ext cx="23064222" cy="17738460"/>
          </a:xfrm>
        </p:spPr>
        <p:txBody>
          <a:bodyPr anchor="ctr">
            <a:normAutofit/>
          </a:bodyPr>
          <a:lstStyle>
            <a:lvl1pPr algn="l">
              <a:defRPr sz="926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706370" y="24235675"/>
            <a:ext cx="24844189" cy="6570997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6614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06370" y="30806672"/>
            <a:ext cx="24844189" cy="7247865"/>
          </a:xfrm>
        </p:spPr>
        <p:txBody>
          <a:bodyPr anchor="t">
            <a:normAutofit/>
          </a:bodyPr>
          <a:lstStyle>
            <a:lvl1pPr marL="0" indent="0" algn="l">
              <a:buNone/>
              <a:defRPr sz="529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1512006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2pPr>
            <a:lvl3pPr marL="3024012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3pPr>
            <a:lvl4pPr marL="4536018" indent="0">
              <a:buNone/>
              <a:defRPr sz="4630">
                <a:solidFill>
                  <a:schemeClr val="tx1">
                    <a:tint val="75000"/>
                  </a:schemeClr>
                </a:solidFill>
              </a:defRPr>
            </a:lvl4pPr>
            <a:lvl5pPr marL="6048024" indent="0">
              <a:buNone/>
              <a:defRPr sz="4630">
                <a:solidFill>
                  <a:schemeClr val="tx1">
                    <a:tint val="75000"/>
                  </a:schemeClr>
                </a:solidFill>
              </a:defRPr>
            </a:lvl5pPr>
            <a:lvl6pPr marL="7560031" indent="0">
              <a:buNone/>
              <a:defRPr sz="4630">
                <a:solidFill>
                  <a:schemeClr val="tx1">
                    <a:tint val="75000"/>
                  </a:schemeClr>
                </a:solidFill>
              </a:defRPr>
            </a:lvl6pPr>
            <a:lvl7pPr marL="9072037" indent="0">
              <a:buNone/>
              <a:defRPr sz="4630">
                <a:solidFill>
                  <a:schemeClr val="tx1">
                    <a:tint val="75000"/>
                  </a:schemeClr>
                </a:solidFill>
              </a:defRPr>
            </a:lvl7pPr>
            <a:lvl8pPr marL="10584043" indent="0">
              <a:buNone/>
              <a:defRPr sz="4630">
                <a:solidFill>
                  <a:schemeClr val="tx1">
                    <a:tint val="75000"/>
                  </a:schemeClr>
                </a:solidFill>
              </a:defRPr>
            </a:lvl8pPr>
            <a:lvl9pPr marL="12096049" indent="0">
              <a:buNone/>
              <a:defRPr sz="463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9D4F7-8BFE-4A47-82D8-B3A36435310C}" type="datetimeFigureOut">
              <a:rPr lang="ms-MY" smtClean="0"/>
              <a:t>10/02/22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1D6C4-F483-44BE-B372-1353922044D7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84661304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6369" y="3716976"/>
            <a:ext cx="24841328" cy="1719224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9260" b="0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706369" y="22968085"/>
            <a:ext cx="24841328" cy="6543688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7937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06370" y="29511770"/>
            <a:ext cx="24841325" cy="8542767"/>
          </a:xfrm>
        </p:spPr>
        <p:txBody>
          <a:bodyPr anchor="t">
            <a:normAutofit/>
          </a:bodyPr>
          <a:lstStyle>
            <a:lvl1pPr marL="0" indent="0" algn="l">
              <a:buNone/>
              <a:defRPr sz="529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1512006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2pPr>
            <a:lvl3pPr marL="3024012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3pPr>
            <a:lvl4pPr marL="4536018" indent="0">
              <a:buNone/>
              <a:defRPr sz="4630">
                <a:solidFill>
                  <a:schemeClr val="tx1">
                    <a:tint val="75000"/>
                  </a:schemeClr>
                </a:solidFill>
              </a:defRPr>
            </a:lvl4pPr>
            <a:lvl5pPr marL="6048024" indent="0">
              <a:buNone/>
              <a:defRPr sz="4630">
                <a:solidFill>
                  <a:schemeClr val="tx1">
                    <a:tint val="75000"/>
                  </a:schemeClr>
                </a:solidFill>
              </a:defRPr>
            </a:lvl5pPr>
            <a:lvl6pPr marL="7560031" indent="0">
              <a:buNone/>
              <a:defRPr sz="4630">
                <a:solidFill>
                  <a:schemeClr val="tx1">
                    <a:tint val="75000"/>
                  </a:schemeClr>
                </a:solidFill>
              </a:defRPr>
            </a:lvl6pPr>
            <a:lvl7pPr marL="9072037" indent="0">
              <a:buNone/>
              <a:defRPr sz="4630">
                <a:solidFill>
                  <a:schemeClr val="tx1">
                    <a:tint val="75000"/>
                  </a:schemeClr>
                </a:solidFill>
              </a:defRPr>
            </a:lvl7pPr>
            <a:lvl8pPr marL="10584043" indent="0">
              <a:buNone/>
              <a:defRPr sz="4630">
                <a:solidFill>
                  <a:schemeClr val="tx1">
                    <a:tint val="75000"/>
                  </a:schemeClr>
                </a:solidFill>
              </a:defRPr>
            </a:lvl8pPr>
            <a:lvl9pPr marL="12096049" indent="0">
              <a:buNone/>
              <a:defRPr sz="463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9D4F7-8BFE-4A47-82D8-B3A36435310C}" type="datetimeFigureOut">
              <a:rPr lang="ms-MY" smtClean="0"/>
              <a:t>10/02/22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1D6C4-F483-44BE-B372-1353922044D7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75205033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706372" y="3716972"/>
            <a:ext cx="24841328" cy="81850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9D4F7-8BFE-4A47-82D8-B3A36435310C}" type="datetimeFigureOut">
              <a:rPr lang="ms-MY" smtClean="0"/>
              <a:t>10/02/22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1D6C4-F483-44BE-B372-1353922044D7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62187218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7272" y="3716972"/>
            <a:ext cx="5880426" cy="3433756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06372" y="3716972"/>
            <a:ext cx="18599685" cy="34337565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9D4F7-8BFE-4A47-82D8-B3A36435310C}" type="datetimeFigureOut">
              <a:rPr lang="ms-MY" smtClean="0"/>
              <a:t>10/02/22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1D6C4-F483-44BE-B372-1353922044D7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98400693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9D4F7-8BFE-4A47-82D8-B3A36435310C}" type="datetimeFigureOut">
              <a:rPr lang="ms-MY" smtClean="0"/>
              <a:t>10/02/22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1D6C4-F483-44BE-B372-1353922044D7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423128669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9568" y="20397196"/>
            <a:ext cx="24838130" cy="11370755"/>
          </a:xfrm>
        </p:spPr>
        <p:txBody>
          <a:bodyPr anchor="b">
            <a:normAutofit/>
          </a:bodyPr>
          <a:lstStyle>
            <a:lvl1pPr algn="r">
              <a:defRPr sz="926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09568" y="31829108"/>
            <a:ext cx="24838130" cy="6225429"/>
          </a:xfrm>
        </p:spPr>
        <p:txBody>
          <a:bodyPr anchor="t">
            <a:normAutofit/>
          </a:bodyPr>
          <a:lstStyle>
            <a:lvl1pPr marL="0" indent="0" algn="r">
              <a:buNone/>
              <a:defRPr sz="5953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1512006" indent="0">
              <a:buNone/>
              <a:defRPr sz="5953">
                <a:solidFill>
                  <a:schemeClr val="tx1">
                    <a:tint val="75000"/>
                  </a:schemeClr>
                </a:solidFill>
              </a:defRPr>
            </a:lvl2pPr>
            <a:lvl3pPr marL="3024012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3pPr>
            <a:lvl4pPr marL="4536018" indent="0">
              <a:buNone/>
              <a:defRPr sz="4630">
                <a:solidFill>
                  <a:schemeClr val="tx1">
                    <a:tint val="75000"/>
                  </a:schemeClr>
                </a:solidFill>
              </a:defRPr>
            </a:lvl4pPr>
            <a:lvl5pPr marL="6048024" indent="0">
              <a:buNone/>
              <a:defRPr sz="4630">
                <a:solidFill>
                  <a:schemeClr val="tx1">
                    <a:tint val="75000"/>
                  </a:schemeClr>
                </a:solidFill>
              </a:defRPr>
            </a:lvl5pPr>
            <a:lvl6pPr marL="7560031" indent="0">
              <a:buNone/>
              <a:defRPr sz="4630">
                <a:solidFill>
                  <a:schemeClr val="tx1">
                    <a:tint val="75000"/>
                  </a:schemeClr>
                </a:solidFill>
              </a:defRPr>
            </a:lvl6pPr>
            <a:lvl7pPr marL="9072037" indent="0">
              <a:buNone/>
              <a:defRPr sz="4630">
                <a:solidFill>
                  <a:schemeClr val="tx1">
                    <a:tint val="75000"/>
                  </a:schemeClr>
                </a:solidFill>
              </a:defRPr>
            </a:lvl7pPr>
            <a:lvl8pPr marL="10584043" indent="0">
              <a:buNone/>
              <a:defRPr sz="4630">
                <a:solidFill>
                  <a:schemeClr val="tx1">
                    <a:tint val="75000"/>
                  </a:schemeClr>
                </a:solidFill>
              </a:defRPr>
            </a:lvl8pPr>
            <a:lvl9pPr marL="12096049" indent="0">
              <a:buNone/>
              <a:defRPr sz="463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9D4F7-8BFE-4A47-82D8-B3A36435310C}" type="datetimeFigureOut">
              <a:rPr lang="ms-MY" smtClean="0"/>
              <a:t>10/02/22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1D6C4-F483-44BE-B372-1353922044D7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58644681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06372" y="12852469"/>
            <a:ext cx="12186972" cy="25140762"/>
          </a:xfrm>
        </p:spPr>
        <p:txBody>
          <a:bodyPr>
            <a:normAutofit/>
          </a:bodyPr>
          <a:lstStyle>
            <a:lvl1pPr>
              <a:defRPr sz="5291"/>
            </a:lvl1pPr>
            <a:lvl2pPr>
              <a:defRPr sz="4630"/>
            </a:lvl2pPr>
            <a:lvl3pPr>
              <a:defRPr sz="3969"/>
            </a:lvl3pPr>
            <a:lvl4pPr>
              <a:defRPr sz="3638"/>
            </a:lvl4pPr>
            <a:lvl5pPr>
              <a:defRPr sz="3638"/>
            </a:lvl5pPr>
            <a:lvl6pPr>
              <a:defRPr sz="3638"/>
            </a:lvl6pPr>
            <a:lvl7pPr>
              <a:defRPr sz="3638"/>
            </a:lvl7pPr>
            <a:lvl8pPr>
              <a:defRPr sz="3638"/>
            </a:lvl8pPr>
            <a:lvl9pPr>
              <a:defRPr sz="3638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48" y="12852466"/>
            <a:ext cx="12200749" cy="25140755"/>
          </a:xfrm>
        </p:spPr>
        <p:txBody>
          <a:bodyPr>
            <a:normAutofit/>
          </a:bodyPr>
          <a:lstStyle>
            <a:lvl1pPr>
              <a:defRPr sz="5291"/>
            </a:lvl1pPr>
            <a:lvl2pPr>
              <a:defRPr sz="4630"/>
            </a:lvl2pPr>
            <a:lvl3pPr>
              <a:defRPr sz="3969"/>
            </a:lvl3pPr>
            <a:lvl4pPr>
              <a:defRPr sz="3638"/>
            </a:lvl4pPr>
            <a:lvl5pPr>
              <a:defRPr sz="3638"/>
            </a:lvl5pPr>
            <a:lvl6pPr>
              <a:defRPr sz="3638"/>
            </a:lvl6pPr>
            <a:lvl7pPr>
              <a:defRPr sz="3638"/>
            </a:lvl7pPr>
            <a:lvl8pPr>
              <a:defRPr sz="3638"/>
            </a:lvl8pPr>
            <a:lvl9pPr>
              <a:defRPr sz="3638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9D4F7-8BFE-4A47-82D8-B3A36435310C}" type="datetimeFigureOut">
              <a:rPr lang="ms-MY" smtClean="0"/>
              <a:t>10/02/22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1D6C4-F483-44BE-B372-1353922044D7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9777582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8686" y="12852466"/>
            <a:ext cx="11234654" cy="4574956"/>
          </a:xfrm>
        </p:spPr>
        <p:txBody>
          <a:bodyPr anchor="b">
            <a:noAutofit/>
          </a:bodyPr>
          <a:lstStyle>
            <a:lvl1pPr marL="0" indent="0">
              <a:buNone/>
              <a:defRPr sz="7276" b="0"/>
            </a:lvl1pPr>
            <a:lvl2pPr marL="1512006" indent="0">
              <a:buNone/>
              <a:defRPr sz="6614" b="1"/>
            </a:lvl2pPr>
            <a:lvl3pPr marL="3024012" indent="0">
              <a:buNone/>
              <a:defRPr sz="5953" b="1"/>
            </a:lvl3pPr>
            <a:lvl4pPr marL="4536018" indent="0">
              <a:buNone/>
              <a:defRPr sz="5291" b="1"/>
            </a:lvl4pPr>
            <a:lvl5pPr marL="6048024" indent="0">
              <a:buNone/>
              <a:defRPr sz="5291" b="1"/>
            </a:lvl5pPr>
            <a:lvl6pPr marL="7560031" indent="0">
              <a:buNone/>
              <a:defRPr sz="5291" b="1"/>
            </a:lvl6pPr>
            <a:lvl7pPr marL="9072037" indent="0">
              <a:buNone/>
              <a:defRPr sz="5291" b="1"/>
            </a:lvl7pPr>
            <a:lvl8pPr marL="10584043" indent="0">
              <a:buNone/>
              <a:defRPr sz="5291" b="1"/>
            </a:lvl8pPr>
            <a:lvl9pPr marL="12096049" indent="0">
              <a:buNone/>
              <a:defRPr sz="5291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06372" y="17374622"/>
            <a:ext cx="12186972" cy="20679918"/>
          </a:xfrm>
        </p:spPr>
        <p:txBody>
          <a:bodyPr anchor="t">
            <a:normAutofit/>
          </a:bodyPr>
          <a:lstStyle>
            <a:lvl1pPr>
              <a:defRPr sz="5291"/>
            </a:lvl1pPr>
            <a:lvl2pPr>
              <a:defRPr sz="4630"/>
            </a:lvl2pPr>
            <a:lvl3pPr>
              <a:defRPr sz="3969"/>
            </a:lvl3pPr>
            <a:lvl4pPr>
              <a:defRPr sz="3638"/>
            </a:lvl4pPr>
            <a:lvl5pPr>
              <a:defRPr sz="3638"/>
            </a:lvl5pPr>
            <a:lvl6pPr>
              <a:defRPr sz="3638"/>
            </a:lvl6pPr>
            <a:lvl7pPr>
              <a:defRPr sz="3638"/>
            </a:lvl7pPr>
            <a:lvl8pPr>
              <a:defRPr sz="3638"/>
            </a:lvl8pPr>
            <a:lvl9pPr>
              <a:defRPr sz="3638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238446" y="12852469"/>
            <a:ext cx="11309253" cy="4522153"/>
          </a:xfrm>
        </p:spPr>
        <p:txBody>
          <a:bodyPr anchor="b">
            <a:noAutofit/>
          </a:bodyPr>
          <a:lstStyle>
            <a:lvl1pPr marL="0" indent="0">
              <a:buNone/>
              <a:defRPr sz="7276" b="0"/>
            </a:lvl1pPr>
            <a:lvl2pPr marL="1512006" indent="0">
              <a:buNone/>
              <a:defRPr sz="6614" b="1"/>
            </a:lvl2pPr>
            <a:lvl3pPr marL="3024012" indent="0">
              <a:buNone/>
              <a:defRPr sz="5953" b="1"/>
            </a:lvl3pPr>
            <a:lvl4pPr marL="4536018" indent="0">
              <a:buNone/>
              <a:defRPr sz="5291" b="1"/>
            </a:lvl4pPr>
            <a:lvl5pPr marL="6048024" indent="0">
              <a:buNone/>
              <a:defRPr sz="5291" b="1"/>
            </a:lvl5pPr>
            <a:lvl6pPr marL="7560031" indent="0">
              <a:buNone/>
              <a:defRPr sz="5291" b="1"/>
            </a:lvl6pPr>
            <a:lvl7pPr marL="9072037" indent="0">
              <a:buNone/>
              <a:defRPr sz="5291" b="1"/>
            </a:lvl7pPr>
            <a:lvl8pPr marL="10584043" indent="0">
              <a:buNone/>
              <a:defRPr sz="5291" b="1"/>
            </a:lvl8pPr>
            <a:lvl9pPr marL="12096049" indent="0">
              <a:buNone/>
              <a:defRPr sz="5291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09195" y="17374622"/>
            <a:ext cx="12241364" cy="20679918"/>
          </a:xfrm>
        </p:spPr>
        <p:txBody>
          <a:bodyPr anchor="t">
            <a:normAutofit/>
          </a:bodyPr>
          <a:lstStyle>
            <a:lvl1pPr>
              <a:defRPr sz="5291"/>
            </a:lvl1pPr>
            <a:lvl2pPr>
              <a:defRPr sz="4630"/>
            </a:lvl2pPr>
            <a:lvl3pPr>
              <a:defRPr sz="3969"/>
            </a:lvl3pPr>
            <a:lvl4pPr>
              <a:defRPr sz="3638"/>
            </a:lvl4pPr>
            <a:lvl5pPr>
              <a:defRPr sz="3638"/>
            </a:lvl5pPr>
            <a:lvl6pPr>
              <a:defRPr sz="3638"/>
            </a:lvl6pPr>
            <a:lvl7pPr>
              <a:defRPr sz="3638"/>
            </a:lvl7pPr>
            <a:lvl8pPr>
              <a:defRPr sz="3638"/>
            </a:lvl8pPr>
            <a:lvl9pPr>
              <a:defRPr sz="3638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9D4F7-8BFE-4A47-82D8-B3A36435310C}" type="datetimeFigureOut">
              <a:rPr lang="ms-MY" smtClean="0"/>
              <a:t>10/02/22</a:t>
            </a:fld>
            <a:endParaRPr lang="ms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1D6C4-F483-44BE-B372-1353922044D7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14012772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8598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9D4F7-8BFE-4A47-82D8-B3A36435310C}" type="datetimeFigureOut">
              <a:rPr lang="ms-MY" smtClean="0"/>
              <a:t>10/02/22</a:t>
            </a:fld>
            <a:endParaRPr lang="ms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1D6C4-F483-44BE-B372-1353922044D7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10147418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9D4F7-8BFE-4A47-82D8-B3A36435310C}" type="datetimeFigureOut">
              <a:rPr lang="ms-MY" smtClean="0"/>
              <a:t>10/02/22</a:t>
            </a:fld>
            <a:endParaRPr lang="ms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1D6C4-F483-44BE-B372-1353922044D7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45617481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6372" y="10944332"/>
            <a:ext cx="9026855" cy="8553768"/>
          </a:xfrm>
        </p:spPr>
        <p:txBody>
          <a:bodyPr anchor="b">
            <a:normAutofit/>
          </a:bodyPr>
          <a:lstStyle>
            <a:lvl1pPr algn="l">
              <a:defRPr sz="7276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2479" y="3716976"/>
            <a:ext cx="14885220" cy="34337558"/>
          </a:xfrm>
        </p:spPr>
        <p:txBody>
          <a:bodyPr anchor="ctr">
            <a:normAutofit/>
          </a:bodyPr>
          <a:lstStyle>
            <a:lvl1pPr>
              <a:defRPr sz="5953"/>
            </a:lvl1pPr>
            <a:lvl2pPr>
              <a:defRPr sz="5291"/>
            </a:lvl2pPr>
            <a:lvl3pPr>
              <a:defRPr sz="4630"/>
            </a:lvl3pPr>
            <a:lvl4pPr>
              <a:defRPr sz="3969"/>
            </a:lvl4pPr>
            <a:lvl5pPr>
              <a:defRPr sz="3638"/>
            </a:lvl5pPr>
            <a:lvl6pPr>
              <a:defRPr sz="3638"/>
            </a:lvl6pPr>
            <a:lvl7pPr>
              <a:defRPr sz="3638"/>
            </a:lvl7pPr>
            <a:lvl8pPr>
              <a:defRPr sz="3638"/>
            </a:lvl8pPr>
            <a:lvl9pPr>
              <a:defRPr sz="3638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06372" y="19498100"/>
            <a:ext cx="9026855" cy="11405023"/>
          </a:xfrm>
        </p:spPr>
        <p:txBody>
          <a:bodyPr>
            <a:normAutofit/>
          </a:bodyPr>
          <a:lstStyle>
            <a:lvl1pPr marL="0" indent="0">
              <a:buNone/>
              <a:defRPr sz="5291"/>
            </a:lvl1pPr>
            <a:lvl2pPr marL="1512006" indent="0">
              <a:buNone/>
              <a:defRPr sz="3969"/>
            </a:lvl2pPr>
            <a:lvl3pPr marL="3024012" indent="0">
              <a:buNone/>
              <a:defRPr sz="3307"/>
            </a:lvl3pPr>
            <a:lvl4pPr marL="4536018" indent="0">
              <a:buNone/>
              <a:defRPr sz="2976"/>
            </a:lvl4pPr>
            <a:lvl5pPr marL="6048024" indent="0">
              <a:buNone/>
              <a:defRPr sz="2976"/>
            </a:lvl5pPr>
            <a:lvl6pPr marL="7560031" indent="0">
              <a:buNone/>
              <a:defRPr sz="2976"/>
            </a:lvl6pPr>
            <a:lvl7pPr marL="9072037" indent="0">
              <a:buNone/>
              <a:defRPr sz="2976"/>
            </a:lvl7pPr>
            <a:lvl8pPr marL="10584043" indent="0">
              <a:buNone/>
              <a:defRPr sz="2976"/>
            </a:lvl8pPr>
            <a:lvl9pPr marL="12096049" indent="0">
              <a:buNone/>
              <a:defRPr sz="2976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9D4F7-8BFE-4A47-82D8-B3A36435310C}" type="datetimeFigureOut">
              <a:rPr lang="ms-MY" smtClean="0"/>
              <a:t>10/02/22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1D6C4-F483-44BE-B372-1353922044D7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69262641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6372" y="11838256"/>
            <a:ext cx="14630039" cy="8553768"/>
          </a:xfrm>
        </p:spPr>
        <p:txBody>
          <a:bodyPr anchor="b">
            <a:normAutofit/>
          </a:bodyPr>
          <a:lstStyle>
            <a:lvl1pPr algn="l">
              <a:defRPr sz="7937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240218" y="-114050"/>
            <a:ext cx="8268000" cy="43053964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5291"/>
            </a:lvl1pPr>
            <a:lvl2pPr marL="1512006" indent="0">
              <a:buNone/>
              <a:defRPr sz="5291"/>
            </a:lvl2pPr>
            <a:lvl3pPr marL="3024012" indent="0">
              <a:buNone/>
              <a:defRPr sz="5291"/>
            </a:lvl3pPr>
            <a:lvl4pPr marL="4536018" indent="0">
              <a:buNone/>
              <a:defRPr sz="5291"/>
            </a:lvl4pPr>
            <a:lvl5pPr marL="6048024" indent="0">
              <a:buNone/>
              <a:defRPr sz="5291"/>
            </a:lvl5pPr>
            <a:lvl6pPr marL="7560031" indent="0">
              <a:buNone/>
              <a:defRPr sz="5291"/>
            </a:lvl6pPr>
            <a:lvl7pPr marL="9072037" indent="0">
              <a:buNone/>
              <a:defRPr sz="5291"/>
            </a:lvl7pPr>
            <a:lvl8pPr marL="10584043" indent="0">
              <a:buNone/>
              <a:defRPr sz="5291"/>
            </a:lvl8pPr>
            <a:lvl9pPr marL="12096049" indent="0">
              <a:buNone/>
              <a:defRPr sz="5291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02969" y="20392024"/>
            <a:ext cx="14630039" cy="11405023"/>
          </a:xfrm>
        </p:spPr>
        <p:txBody>
          <a:bodyPr>
            <a:normAutofit/>
          </a:bodyPr>
          <a:lstStyle>
            <a:lvl1pPr marL="0" indent="0">
              <a:buNone/>
              <a:defRPr sz="5291"/>
            </a:lvl1pPr>
            <a:lvl2pPr marL="1512006" indent="0">
              <a:buNone/>
              <a:defRPr sz="3969"/>
            </a:lvl2pPr>
            <a:lvl3pPr marL="3024012" indent="0">
              <a:buNone/>
              <a:defRPr sz="3307"/>
            </a:lvl3pPr>
            <a:lvl4pPr marL="4536018" indent="0">
              <a:buNone/>
              <a:defRPr sz="2976"/>
            </a:lvl4pPr>
            <a:lvl5pPr marL="6048024" indent="0">
              <a:buNone/>
              <a:defRPr sz="2976"/>
            </a:lvl5pPr>
            <a:lvl6pPr marL="7560031" indent="0">
              <a:buNone/>
              <a:defRPr sz="2976"/>
            </a:lvl6pPr>
            <a:lvl7pPr marL="9072037" indent="0">
              <a:buNone/>
              <a:defRPr sz="2976"/>
            </a:lvl7pPr>
            <a:lvl8pPr marL="10584043" indent="0">
              <a:buNone/>
              <a:defRPr sz="2976"/>
            </a:lvl8pPr>
            <a:lvl9pPr marL="12096049" indent="0">
              <a:buNone/>
              <a:defRPr sz="2976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960242" y="38548982"/>
            <a:ext cx="2376171" cy="2277045"/>
          </a:xfrm>
        </p:spPr>
        <p:txBody>
          <a:bodyPr/>
          <a:lstStyle/>
          <a:p>
            <a:fld id="{2E19D4F7-8BFE-4A47-82D8-B3A36435310C}" type="datetimeFigureOut">
              <a:rPr lang="ms-MY" smtClean="0"/>
              <a:t>10/02/22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06373" y="38548982"/>
            <a:ext cx="12253865" cy="2277045"/>
          </a:xfrm>
        </p:spPr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6537182" y="38548979"/>
            <a:ext cx="1009286" cy="2053316"/>
          </a:xfrm>
        </p:spPr>
        <p:txBody>
          <a:bodyPr/>
          <a:lstStyle/>
          <a:p>
            <a:fld id="{BB81D6C4-F483-44BE-B372-1353922044D7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03225655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06372" y="3716972"/>
            <a:ext cx="24841328" cy="8185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06374" y="12852466"/>
            <a:ext cx="24841325" cy="25202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667272" y="38529749"/>
            <a:ext cx="4257796" cy="22770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646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2E19D4F7-8BFE-4A47-82D8-B3A36435310C}" type="datetimeFigureOut">
              <a:rPr lang="ms-MY" smtClean="0"/>
              <a:t>10/02/22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06372" y="38529749"/>
            <a:ext cx="18599685" cy="22770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646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183124" y="38529749"/>
            <a:ext cx="1367437" cy="22770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646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B81D6C4-F483-44BE-B372-1353922044D7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4156982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1512006" rtl="0" eaLnBrk="1" latinLnBrk="0" hangingPunct="1">
        <a:spcBef>
          <a:spcPct val="0"/>
        </a:spcBef>
        <a:buNone/>
        <a:defRPr sz="926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945004" indent="-945004" algn="l" defTabSz="1512006" rtl="0" eaLnBrk="1" latinLnBrk="0" hangingPunct="1">
        <a:spcBef>
          <a:spcPct val="20000"/>
        </a:spcBef>
        <a:spcAft>
          <a:spcPts val="1984"/>
        </a:spcAft>
        <a:buClr>
          <a:schemeClr val="tx1"/>
        </a:buClr>
        <a:buSzPct val="130000"/>
        <a:buFont typeface="Arial"/>
        <a:buChar char="•"/>
        <a:defRPr sz="5953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2457010" indent="-945004" algn="l" defTabSz="1512006" rtl="0" eaLnBrk="1" latinLnBrk="0" hangingPunct="1">
        <a:spcBef>
          <a:spcPct val="20000"/>
        </a:spcBef>
        <a:spcAft>
          <a:spcPts val="1984"/>
        </a:spcAft>
        <a:buClr>
          <a:schemeClr val="tx1"/>
        </a:buClr>
        <a:buSzPct val="130000"/>
        <a:buFont typeface="Arial"/>
        <a:buChar char="•"/>
        <a:defRPr sz="5291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3969016" indent="-945004" algn="l" defTabSz="1512006" rtl="0" eaLnBrk="1" latinLnBrk="0" hangingPunct="1">
        <a:spcBef>
          <a:spcPct val="20000"/>
        </a:spcBef>
        <a:spcAft>
          <a:spcPts val="1984"/>
        </a:spcAft>
        <a:buClr>
          <a:schemeClr val="tx1"/>
        </a:buClr>
        <a:buSzPct val="130000"/>
        <a:buFont typeface="Arial"/>
        <a:buChar char="•"/>
        <a:defRPr sz="463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5103021" indent="-567002" algn="l" defTabSz="1512006" rtl="0" eaLnBrk="1" latinLnBrk="0" hangingPunct="1">
        <a:spcBef>
          <a:spcPct val="20000"/>
        </a:spcBef>
        <a:spcAft>
          <a:spcPts val="1984"/>
        </a:spcAft>
        <a:buClr>
          <a:schemeClr val="tx1"/>
        </a:buClr>
        <a:buSzPct val="130000"/>
        <a:buFont typeface="Arial"/>
        <a:buChar char="•"/>
        <a:defRPr sz="463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6615027" indent="-567002" algn="l" defTabSz="1512006" rtl="0" eaLnBrk="1" latinLnBrk="0" hangingPunct="1">
        <a:spcBef>
          <a:spcPct val="20000"/>
        </a:spcBef>
        <a:spcAft>
          <a:spcPts val="1984"/>
        </a:spcAft>
        <a:buClr>
          <a:schemeClr val="tx1"/>
        </a:buClr>
        <a:buSzPct val="130000"/>
        <a:buFont typeface="Arial"/>
        <a:buChar char="•"/>
        <a:defRPr sz="3969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8316034" indent="-756003" algn="l" defTabSz="1512006" rtl="0" eaLnBrk="1" latinLnBrk="0" hangingPunct="1">
        <a:spcBef>
          <a:spcPct val="20000"/>
        </a:spcBef>
        <a:spcAft>
          <a:spcPts val="1984"/>
        </a:spcAft>
        <a:buClr>
          <a:schemeClr val="tx1"/>
        </a:buClr>
        <a:buSzPct val="130000"/>
        <a:buFont typeface="Arial"/>
        <a:buChar char="•"/>
        <a:defRPr sz="3638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9828040" indent="-756003" algn="l" defTabSz="1512006" rtl="0" eaLnBrk="1" latinLnBrk="0" hangingPunct="1">
        <a:spcBef>
          <a:spcPct val="20000"/>
        </a:spcBef>
        <a:spcAft>
          <a:spcPts val="1984"/>
        </a:spcAft>
        <a:buClr>
          <a:schemeClr val="tx1"/>
        </a:buClr>
        <a:buSzPct val="130000"/>
        <a:buFont typeface="Arial"/>
        <a:buChar char="•"/>
        <a:defRPr sz="3638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11340046" indent="-756003" algn="l" defTabSz="1512006" rtl="0" eaLnBrk="1" latinLnBrk="0" hangingPunct="1">
        <a:spcBef>
          <a:spcPct val="20000"/>
        </a:spcBef>
        <a:spcAft>
          <a:spcPts val="1984"/>
        </a:spcAft>
        <a:buClr>
          <a:schemeClr val="tx1"/>
        </a:buClr>
        <a:buSzPct val="130000"/>
        <a:buFont typeface="Arial"/>
        <a:buChar char="•"/>
        <a:defRPr sz="3638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12852052" indent="-756003" algn="l" defTabSz="1512006" rtl="0" eaLnBrk="1" latinLnBrk="0" hangingPunct="1">
        <a:spcBef>
          <a:spcPct val="20000"/>
        </a:spcBef>
        <a:spcAft>
          <a:spcPts val="1984"/>
        </a:spcAft>
        <a:buClr>
          <a:schemeClr val="tx1"/>
        </a:buClr>
        <a:buSzPct val="100000"/>
        <a:buFont typeface="Arial"/>
        <a:buChar char="•"/>
        <a:defRPr sz="3638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12006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1pPr>
      <a:lvl2pPr marL="1512006" algn="l" defTabSz="1512006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2pPr>
      <a:lvl3pPr marL="3024012" algn="l" defTabSz="1512006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3pPr>
      <a:lvl4pPr marL="4536018" algn="l" defTabSz="1512006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4pPr>
      <a:lvl5pPr marL="6048024" algn="l" defTabSz="1512006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5pPr>
      <a:lvl6pPr marL="7560031" algn="l" defTabSz="1512006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6pPr>
      <a:lvl7pPr marL="9072037" algn="l" defTabSz="1512006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7pPr>
      <a:lvl8pPr marL="10584043" algn="l" defTabSz="1512006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8pPr>
      <a:lvl9pPr marL="12096049" algn="l" defTabSz="1512006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/>
          <p:nvPr/>
        </p:nvSpPr>
        <p:spPr>
          <a:xfrm>
            <a:off x="988508" y="30699525"/>
            <a:ext cx="28263273" cy="93593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30238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5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MY" altLang="en-US" sz="19900" b="1" dirty="0"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Agency FB" panose="020B0503020202020204" pitchFamily="34" charset="0"/>
              </a:rPr>
              <a:t>NAMA GURU</a:t>
            </a:r>
          </a:p>
          <a:p>
            <a:pPr algn="ctr"/>
            <a:r>
              <a:rPr lang="en-MY" altLang="en-US" sz="13800" b="1" dirty="0"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Agency FB" panose="020B0503020202020204" pitchFamily="34" charset="0"/>
              </a:rPr>
              <a:t>NAMA SEKOLAH</a:t>
            </a:r>
          </a:p>
        </p:txBody>
      </p:sp>
      <p:sp>
        <p:nvSpPr>
          <p:cNvPr id="14" name="Title 1"/>
          <p:cNvSpPr txBox="1"/>
          <p:nvPr/>
        </p:nvSpPr>
        <p:spPr>
          <a:xfrm>
            <a:off x="988508" y="13788408"/>
            <a:ext cx="28263273" cy="15192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30238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5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2000" dirty="0"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American Typewriter" panose="02090604020004020304" pitchFamily="18" charset="77"/>
                <a:cs typeface="Algerian" panose="020F0502020204030204" pitchFamily="34" charset="0"/>
              </a:rPr>
              <a:t>BUKU REKOD</a:t>
            </a:r>
            <a:br>
              <a:rPr lang="en-US" sz="32000" dirty="0"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American Typewriter" panose="02090604020004020304" pitchFamily="18" charset="77"/>
                <a:cs typeface="Algerian" panose="020F0502020204030204" pitchFamily="34" charset="0"/>
              </a:rPr>
            </a:br>
            <a:r>
              <a:rPr lang="en-US" sz="29300" dirty="0"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American Typewriter" panose="02090604020004020304" pitchFamily="18" charset="77"/>
                <a:cs typeface="Algerian" panose="020F0502020204030204" pitchFamily="34" charset="0"/>
              </a:rPr>
              <a:t>PENGAJARAN</a:t>
            </a:r>
            <a:br>
              <a:rPr lang="en-US" sz="20300" dirty="0"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American Typewriter" panose="02090604020004020304" pitchFamily="18" charset="77"/>
                <a:cs typeface="Algerian" panose="020F0502020204030204" pitchFamily="34" charset="0"/>
              </a:rPr>
            </a:br>
            <a:r>
              <a:rPr lang="en-US" sz="36000" b="1" dirty="0" err="1"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American Typewriter" panose="02090604020004020304" pitchFamily="18" charset="77"/>
                <a:cs typeface="Algerian" panose="020F0502020204030204" pitchFamily="34" charset="0"/>
              </a:rPr>
              <a:t>Tahun</a:t>
            </a:r>
            <a:r>
              <a:rPr lang="en-US" sz="36000" b="1" dirty="0"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American Typewriter" panose="02090604020004020304" pitchFamily="18" charset="77"/>
                <a:cs typeface="Algerian" panose="020F0502020204030204" pitchFamily="34" charset="0"/>
              </a:rPr>
              <a:t> </a:t>
            </a:r>
            <a:r>
              <a:rPr lang="en-US" sz="43200" b="1" dirty="0"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American Typewriter" panose="02090604020004020304" pitchFamily="18" charset="77"/>
                <a:cs typeface="Algerian" panose="020F0502020204030204" pitchFamily="34" charset="0"/>
              </a:rPr>
              <a:t>2022</a:t>
            </a:r>
            <a:endParaRPr lang="en-MY" altLang="en-US" sz="43200" b="1" dirty="0">
              <a:effectLst>
                <a:glow rad="444500">
                  <a:schemeClr val="bg1">
                    <a:alpha val="60000"/>
                  </a:schemeClr>
                </a:glow>
              </a:effectLst>
              <a:latin typeface="American Typewriter" panose="02090604020004020304" pitchFamily="18" charset="77"/>
              <a:cs typeface="Algerian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/>
          <p:nvPr/>
        </p:nvSpPr>
        <p:spPr>
          <a:xfrm>
            <a:off x="988508" y="7987556"/>
            <a:ext cx="28263273" cy="267937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30238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5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60700" dirty="0"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Ebrima" panose="02000000000000000000" charset="0"/>
                <a:cs typeface="Ebrima" panose="02000000000000000000" charset="0"/>
              </a:rPr>
              <a:t>SURAT </a:t>
            </a:r>
            <a:r>
              <a:rPr lang="en-US" sz="35200" dirty="0"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Ebrima" panose="02000000000000000000" charset="0"/>
                <a:cs typeface="Ebrima" panose="02000000000000000000" charset="0"/>
              </a:rPr>
              <a:t>PEKELILING </a:t>
            </a:r>
            <a:r>
              <a:rPr lang="en-US" sz="42200" dirty="0"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Ebrima" panose="02000000000000000000" charset="0"/>
                <a:cs typeface="Ebrima" panose="02000000000000000000" charset="0"/>
              </a:rPr>
              <a:t>IKHTISAS BIL. 3/1999</a:t>
            </a:r>
            <a:endParaRPr lang="ms-MY" sz="31000" b="1" dirty="0">
              <a:effectLst>
                <a:glow rad="444500">
                  <a:schemeClr val="bg1">
                    <a:alpha val="60000"/>
                  </a:schemeClr>
                </a:glow>
              </a:effectLst>
              <a:latin typeface="Ebrima" panose="02000000000000000000" charset="0"/>
              <a:cs typeface="Ebrima" panose="02000000000000000000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/>
          <p:nvPr/>
        </p:nvSpPr>
        <p:spPr>
          <a:xfrm>
            <a:off x="988508" y="7987556"/>
            <a:ext cx="28263273" cy="267937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30238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5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60700" dirty="0"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Raider Crusader Straight" pitchFamily="2" charset="0"/>
              </a:rPr>
              <a:t>SURAT </a:t>
            </a:r>
            <a:r>
              <a:rPr lang="en-US" sz="35200" dirty="0"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Raider Crusader Straight" pitchFamily="2" charset="0"/>
              </a:rPr>
              <a:t>PEKELILING </a:t>
            </a:r>
            <a:r>
              <a:rPr lang="en-US" sz="42200" dirty="0"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Raider Crusader Straight" pitchFamily="2" charset="0"/>
              </a:rPr>
              <a:t>IKHTISAS BIL. 4/1986</a:t>
            </a:r>
            <a:endParaRPr lang="ms-MY" sz="31000" b="1" dirty="0">
              <a:effectLst>
                <a:glow rad="444500">
                  <a:schemeClr val="bg1">
                    <a:alpha val="60000"/>
                  </a:schemeClr>
                </a:glow>
              </a:effectLst>
              <a:latin typeface="Raider Crusader Straight" pitchFamily="2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/>
          <p:nvPr/>
        </p:nvSpPr>
        <p:spPr>
          <a:xfrm>
            <a:off x="988508" y="7987556"/>
            <a:ext cx="28263273" cy="267937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30238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5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60700" dirty="0"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Ebrima" panose="02000000000000000000" charset="0"/>
                <a:cs typeface="Ebrima" panose="02000000000000000000" charset="0"/>
              </a:rPr>
              <a:t>SURAT </a:t>
            </a:r>
            <a:r>
              <a:rPr lang="en-US" sz="35200" dirty="0"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Ebrima" panose="02000000000000000000" charset="0"/>
                <a:cs typeface="Ebrima" panose="02000000000000000000" charset="0"/>
              </a:rPr>
              <a:t>PEKELILING </a:t>
            </a:r>
            <a:r>
              <a:rPr lang="en-US" sz="42200" dirty="0"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Ebrima" panose="02000000000000000000" charset="0"/>
                <a:cs typeface="Ebrima" panose="02000000000000000000" charset="0"/>
              </a:rPr>
              <a:t>IKHTISAS BIL. 3/1987</a:t>
            </a:r>
            <a:endParaRPr lang="ms-MY" sz="31000" b="1" dirty="0">
              <a:effectLst>
                <a:glow rad="444500">
                  <a:schemeClr val="bg1">
                    <a:alpha val="60000"/>
                  </a:schemeClr>
                </a:glow>
              </a:effectLst>
              <a:latin typeface="Ebrima" panose="02000000000000000000" charset="0"/>
              <a:cs typeface="Ebrima" panose="02000000000000000000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/>
          <p:nvPr/>
        </p:nvSpPr>
        <p:spPr>
          <a:xfrm>
            <a:off x="988508" y="14471483"/>
            <a:ext cx="28263273" cy="138258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30238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5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9300" dirty="0"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Ebrima" panose="02000000000000000000" charset="0"/>
                <a:cs typeface="Ebrima" panose="02000000000000000000" charset="0"/>
              </a:rPr>
              <a:t>JADUAL WAKTU PENGAJARAN (PERSENDIRIAN)</a:t>
            </a:r>
            <a:endParaRPr lang="en-US" sz="29300" b="1" dirty="0">
              <a:effectLst>
                <a:glow rad="444500">
                  <a:schemeClr val="bg1">
                    <a:alpha val="60000"/>
                  </a:schemeClr>
                </a:glow>
              </a:effectLst>
              <a:latin typeface="Ebrima" panose="02000000000000000000" charset="0"/>
              <a:cs typeface="Ebrima" panose="02000000000000000000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/>
          <p:nvPr/>
        </p:nvSpPr>
        <p:spPr>
          <a:xfrm>
            <a:off x="988508" y="14471483"/>
            <a:ext cx="28263273" cy="138258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30238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5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9300" dirty="0"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Ebrima" panose="02000000000000000000" charset="0"/>
                <a:cs typeface="Ebrima" panose="02000000000000000000" charset="0"/>
              </a:rPr>
              <a:t>JADUAL WAKTU PENGAJARAN </a:t>
            </a:r>
            <a:r>
              <a:rPr lang="en-US" sz="24400" dirty="0"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Ebrima" panose="02000000000000000000" charset="0"/>
                <a:cs typeface="Ebrima" panose="02000000000000000000" charset="0"/>
              </a:rPr>
              <a:t>(MENGIKUT KELAS)</a:t>
            </a:r>
            <a:endParaRPr lang="ms-MY" sz="12400" b="1" dirty="0">
              <a:effectLst>
                <a:glow rad="444500">
                  <a:schemeClr val="bg1">
                    <a:alpha val="60000"/>
                  </a:schemeClr>
                </a:glow>
              </a:effectLst>
              <a:latin typeface="Ebrima" panose="02000000000000000000" charset="0"/>
              <a:cs typeface="Ebrima" panose="02000000000000000000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/>
          <p:nvPr/>
        </p:nvSpPr>
        <p:spPr>
          <a:xfrm>
            <a:off x="988508" y="9405500"/>
            <a:ext cx="28263273" cy="239578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30238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5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50600" dirty="0"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Ebrima" panose="02000000000000000000" charset="0"/>
                <a:cs typeface="Ebrima" panose="02000000000000000000" charset="0"/>
              </a:rPr>
              <a:t>SENARAI</a:t>
            </a:r>
            <a:r>
              <a:rPr lang="en-US" sz="29300" dirty="0"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Ebrima" panose="02000000000000000000" charset="0"/>
                <a:cs typeface="Ebrima" panose="02000000000000000000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38000" dirty="0"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Ebrima" panose="02000000000000000000" charset="0"/>
                <a:cs typeface="Ebrima" panose="02000000000000000000" charset="0"/>
              </a:rPr>
              <a:t>BUKU TEKS </a:t>
            </a:r>
            <a:br>
              <a:rPr lang="en-US" sz="29300" dirty="0"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Ebrima" panose="02000000000000000000" charset="0"/>
                <a:cs typeface="Ebrima" panose="02000000000000000000" charset="0"/>
              </a:rPr>
            </a:br>
            <a:r>
              <a:rPr lang="en-US" sz="42200" dirty="0"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Ebrima" panose="02000000000000000000" charset="0"/>
                <a:cs typeface="Ebrima" panose="02000000000000000000" charset="0"/>
              </a:rPr>
              <a:t>DAN</a:t>
            </a:r>
            <a:r>
              <a:rPr lang="en-US" sz="29300" dirty="0"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Ebrima" panose="02000000000000000000" charset="0"/>
                <a:cs typeface="Ebrima" panose="02000000000000000000" charset="0"/>
              </a:rPr>
              <a:t> </a:t>
            </a:r>
            <a:br>
              <a:rPr lang="en-US" sz="29300" dirty="0"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Ebrima" panose="02000000000000000000" charset="0"/>
                <a:cs typeface="Ebrima" panose="02000000000000000000" charset="0"/>
              </a:rPr>
            </a:br>
            <a:r>
              <a:rPr lang="en-US" sz="29300" dirty="0"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Ebrima" panose="02000000000000000000" charset="0"/>
                <a:cs typeface="Ebrima" panose="02000000000000000000" charset="0"/>
              </a:rPr>
              <a:t>BUKU RUJUKAN</a:t>
            </a:r>
            <a:endParaRPr lang="ms-MY" sz="12400" b="1" dirty="0">
              <a:effectLst>
                <a:glow rad="444500">
                  <a:schemeClr val="bg1">
                    <a:alpha val="60000"/>
                  </a:schemeClr>
                </a:glow>
              </a:effectLst>
              <a:latin typeface="Ebrima" panose="02000000000000000000" charset="0"/>
              <a:cs typeface="Ebrima" panose="02000000000000000000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/>
          <p:nvPr/>
        </p:nvSpPr>
        <p:spPr>
          <a:xfrm>
            <a:off x="988508" y="12184204"/>
            <a:ext cx="28263273" cy="184004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30238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5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50600" dirty="0"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Ebrima" panose="02000000000000000000" charset="0"/>
                <a:cs typeface="Ebrima" panose="02000000000000000000" charset="0"/>
              </a:rPr>
              <a:t>TAKWIM</a:t>
            </a:r>
            <a:r>
              <a:rPr lang="en-US" sz="42200" dirty="0"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Ebrima" panose="02000000000000000000" charset="0"/>
                <a:cs typeface="Ebrima" panose="02000000000000000000" charset="0"/>
              </a:rPr>
              <a:t> </a:t>
            </a:r>
            <a:r>
              <a:rPr lang="en-US" sz="24400" dirty="0"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Ebrima" panose="02000000000000000000" charset="0"/>
                <a:cs typeface="Ebrima" panose="02000000000000000000" charset="0"/>
              </a:rPr>
              <a:t>PERSEKOLAHAN</a:t>
            </a:r>
            <a:r>
              <a:rPr lang="en-US" sz="35200" dirty="0"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Ebrima" panose="02000000000000000000" charset="0"/>
                <a:cs typeface="Ebrima" panose="02000000000000000000" charset="0"/>
              </a:rPr>
              <a:t> TAHUN 2022</a:t>
            </a:r>
            <a:endParaRPr lang="en-MY" altLang="en-US" sz="35200" b="1" dirty="0">
              <a:effectLst>
                <a:glow rad="444500">
                  <a:schemeClr val="bg1">
                    <a:alpha val="60000"/>
                  </a:schemeClr>
                </a:glow>
              </a:effectLst>
              <a:latin typeface="Ebrima" panose="02000000000000000000" charset="0"/>
              <a:cs typeface="Ebrima" panose="02000000000000000000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/>
          <p:nvPr/>
        </p:nvSpPr>
        <p:spPr>
          <a:xfrm>
            <a:off x="988507" y="6743193"/>
            <a:ext cx="28263273" cy="263868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30238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5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2200" dirty="0"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Ebrima" panose="02000000000000000000" charset="0"/>
                <a:cs typeface="Ebrima" panose="02000000000000000000" charset="0"/>
              </a:rPr>
              <a:t>TARIKH </a:t>
            </a:r>
            <a:r>
              <a:rPr lang="en-US" sz="35200" dirty="0"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Ebrima" panose="02000000000000000000" charset="0"/>
                <a:cs typeface="Ebrima" panose="02000000000000000000" charset="0"/>
              </a:rPr>
              <a:t>PELEPASAN</a:t>
            </a:r>
            <a:r>
              <a:rPr lang="en-US" sz="42200" dirty="0"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Ebrima" panose="02000000000000000000" charset="0"/>
                <a:cs typeface="Ebrima" panose="02000000000000000000" charset="0"/>
              </a:rPr>
              <a:t> CUTI AM </a:t>
            </a:r>
            <a:r>
              <a:rPr lang="en-US" sz="42200"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Ebrima" panose="02000000000000000000" charset="0"/>
                <a:cs typeface="Ebrima" panose="02000000000000000000" charset="0"/>
              </a:rPr>
              <a:t>TAHUN 2022</a:t>
            </a:r>
            <a:endParaRPr lang="en-MY" sz="8800" b="1" dirty="0">
              <a:effectLst>
                <a:glow rad="444500">
                  <a:schemeClr val="bg1">
                    <a:alpha val="60000"/>
                  </a:schemeClr>
                </a:glow>
              </a:effectLst>
              <a:latin typeface="Ebrima" panose="02000000000000000000" charset="0"/>
              <a:cs typeface="Ebrima" panose="02000000000000000000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/>
          <p:nvPr/>
        </p:nvSpPr>
        <p:spPr>
          <a:xfrm>
            <a:off x="988508" y="5510211"/>
            <a:ext cx="28263273" cy="31748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30238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5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5200" dirty="0"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Ebrima" panose="02000000000000000000" charset="0"/>
                <a:cs typeface="Ebrima" panose="02000000000000000000" charset="0"/>
              </a:rPr>
              <a:t>DOKUMEN STANDARD KURIKULUM DAN </a:t>
            </a:r>
            <a:r>
              <a:rPr lang="en-US" sz="29300" dirty="0"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Ebrima" panose="02000000000000000000" charset="0"/>
                <a:cs typeface="Ebrima" panose="02000000000000000000" charset="0"/>
              </a:rPr>
              <a:t>PENTAKSIRAN</a:t>
            </a:r>
            <a:r>
              <a:rPr lang="en-US" sz="35200" dirty="0"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Ebrima" panose="02000000000000000000" charset="0"/>
                <a:cs typeface="Ebrima" panose="02000000000000000000" charset="0"/>
              </a:rPr>
              <a:t> (DSKP)</a:t>
            </a:r>
            <a:endParaRPr lang="ms-MY" sz="8000" b="1" dirty="0">
              <a:effectLst>
                <a:glow rad="444500">
                  <a:schemeClr val="bg1">
                    <a:alpha val="60000"/>
                  </a:schemeClr>
                </a:glow>
              </a:effectLst>
              <a:latin typeface="Ebrima" panose="02000000000000000000" charset="0"/>
              <a:cs typeface="Ebrima" panose="02000000000000000000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/>
          <p:nvPr/>
        </p:nvSpPr>
        <p:spPr>
          <a:xfrm>
            <a:off x="988508" y="10153433"/>
            <a:ext cx="28263273" cy="224619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30238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5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5200" dirty="0"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Ebrima" panose="02000000000000000000" charset="0"/>
                <a:cs typeface="Ebrima" panose="02000000000000000000" charset="0"/>
              </a:rPr>
              <a:t>RANCANGAN </a:t>
            </a:r>
            <a:r>
              <a:rPr lang="en-US" sz="29300" dirty="0"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Ebrima" panose="02000000000000000000" charset="0"/>
                <a:cs typeface="Ebrima" panose="02000000000000000000" charset="0"/>
              </a:rPr>
              <a:t>PENGAJARAN</a:t>
            </a:r>
            <a:r>
              <a:rPr lang="en-US" sz="35200" dirty="0"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Ebrima" panose="02000000000000000000" charset="0"/>
                <a:cs typeface="Ebrima" panose="02000000000000000000" charset="0"/>
              </a:rPr>
              <a:t> </a:t>
            </a:r>
            <a:r>
              <a:rPr lang="en-US" sz="42200" dirty="0"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Ebrima" panose="02000000000000000000" charset="0"/>
                <a:cs typeface="Ebrima" panose="02000000000000000000" charset="0"/>
              </a:rPr>
              <a:t>TAHUNAN (RPT)</a:t>
            </a:r>
            <a:endParaRPr lang="ms-MY" sz="6000" b="1" dirty="0">
              <a:effectLst>
                <a:glow rad="444500">
                  <a:schemeClr val="bg1">
                    <a:alpha val="60000"/>
                  </a:schemeClr>
                </a:glow>
              </a:effectLst>
              <a:latin typeface="Ebrima" panose="02000000000000000000" charset="0"/>
              <a:cs typeface="Ebrima" panose="02000000000000000000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/>
          <p:nvPr/>
        </p:nvSpPr>
        <p:spPr>
          <a:xfrm>
            <a:off x="988508" y="15765311"/>
            <a:ext cx="28263273" cy="11238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30238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5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4400" b="1" dirty="0"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Ebrima" panose="02000000000000000000" charset="0"/>
                <a:cs typeface="Ebrima" panose="02000000000000000000" charset="0"/>
              </a:rPr>
              <a:t>MAKLUMAT </a:t>
            </a:r>
            <a:r>
              <a:rPr lang="en-US" sz="71400" b="1" dirty="0"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Ebrima" panose="02000000000000000000" charset="0"/>
                <a:cs typeface="Ebrima" panose="02000000000000000000" charset="0"/>
              </a:rPr>
              <a:t>GURU</a:t>
            </a:r>
            <a:endParaRPr lang="ms-MY" sz="71400" b="1" dirty="0">
              <a:effectLst>
                <a:glow rad="444500">
                  <a:schemeClr val="bg1">
                    <a:alpha val="60000"/>
                  </a:schemeClr>
                </a:glow>
              </a:effectLst>
              <a:latin typeface="Ebrima" panose="02000000000000000000" charset="0"/>
              <a:cs typeface="Ebrima" panose="02000000000000000000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/>
          <p:nvPr/>
        </p:nvSpPr>
        <p:spPr>
          <a:xfrm>
            <a:off x="988508" y="10153433"/>
            <a:ext cx="28263273" cy="224619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30238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5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5200" dirty="0"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Ebrima" panose="02000000000000000000" charset="0"/>
                <a:cs typeface="Ebrima" panose="02000000000000000000" charset="0"/>
              </a:rPr>
              <a:t>RANCANGAN </a:t>
            </a:r>
            <a:r>
              <a:rPr lang="en-US" sz="32000" dirty="0"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Ebrima" panose="02000000000000000000" charset="0"/>
                <a:cs typeface="Ebrima" panose="02000000000000000000" charset="0"/>
              </a:rPr>
              <a:t>PENGAJARAN</a:t>
            </a:r>
            <a:r>
              <a:rPr lang="en-US" sz="35200" dirty="0"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Ebrima" panose="02000000000000000000" charset="0"/>
                <a:cs typeface="Ebrima" panose="02000000000000000000" charset="0"/>
              </a:rPr>
              <a:t> </a:t>
            </a:r>
            <a:r>
              <a:rPr lang="en-US" sz="59000" dirty="0"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Ebrima" panose="02000000000000000000" charset="0"/>
                <a:cs typeface="Ebrima" panose="02000000000000000000" charset="0"/>
              </a:rPr>
              <a:t>HARIAN </a:t>
            </a:r>
            <a:r>
              <a:rPr lang="en-US" sz="42200" dirty="0"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Ebrima" panose="02000000000000000000" charset="0"/>
                <a:cs typeface="Ebrima" panose="02000000000000000000" charset="0"/>
              </a:rPr>
              <a:t>(RPH)</a:t>
            </a:r>
            <a:endParaRPr lang="ms-MY" sz="6000" b="1" dirty="0">
              <a:effectLst>
                <a:glow rad="444500">
                  <a:schemeClr val="bg1">
                    <a:alpha val="60000"/>
                  </a:schemeClr>
                </a:glow>
              </a:effectLst>
              <a:latin typeface="Ebrima" panose="02000000000000000000" charset="0"/>
              <a:cs typeface="Ebrima" panose="02000000000000000000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/>
          <p:nvPr/>
        </p:nvSpPr>
        <p:spPr>
          <a:xfrm>
            <a:off x="988508" y="5510211"/>
            <a:ext cx="28263273" cy="31748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30238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5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50600" dirty="0"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Ebrima" panose="02000000000000000000" charset="0"/>
                <a:cs typeface="Ebrima" panose="02000000000000000000" charset="0"/>
              </a:rPr>
              <a:t>SENARAI</a:t>
            </a:r>
            <a:r>
              <a:rPr lang="en-US" sz="35200" dirty="0"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Ebrima" panose="02000000000000000000" charset="0"/>
                <a:cs typeface="Ebrima" panose="02000000000000000000" charset="0"/>
              </a:rPr>
              <a:t> NAMA MURID </a:t>
            </a:r>
            <a:r>
              <a:rPr lang="en-US" sz="24400" dirty="0"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Ebrima" panose="02000000000000000000" charset="0"/>
                <a:cs typeface="Ebrima" panose="02000000000000000000" charset="0"/>
              </a:rPr>
              <a:t>(MENGIKUT KELAS)</a:t>
            </a:r>
            <a:endParaRPr lang="ms-MY" sz="6600" b="1" dirty="0">
              <a:effectLst>
                <a:glow rad="444500">
                  <a:schemeClr val="bg1">
                    <a:alpha val="60000"/>
                  </a:schemeClr>
                </a:glow>
              </a:effectLst>
              <a:latin typeface="Ebrima" panose="02000000000000000000" charset="0"/>
              <a:cs typeface="Ebrima" panose="02000000000000000000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/>
          <p:nvPr/>
        </p:nvSpPr>
        <p:spPr>
          <a:xfrm>
            <a:off x="988508" y="10153433"/>
            <a:ext cx="28263273" cy="224619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30238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5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50600" dirty="0"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Ebrima" panose="02000000000000000000" charset="0"/>
                <a:cs typeface="Ebrima" panose="02000000000000000000" charset="0"/>
              </a:rPr>
              <a:t>REKOD </a:t>
            </a:r>
            <a:r>
              <a:rPr lang="en-US" sz="35200" dirty="0"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Ebrima" panose="02000000000000000000" charset="0"/>
                <a:cs typeface="Ebrima" panose="02000000000000000000" charset="0"/>
              </a:rPr>
              <a:t>LATIHAN</a:t>
            </a:r>
            <a:r>
              <a:rPr lang="en-US" sz="50600" dirty="0"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Ebrima" panose="02000000000000000000" charset="0"/>
                <a:cs typeface="Ebrima" panose="02000000000000000000" charset="0"/>
              </a:rPr>
              <a:t> MURID</a:t>
            </a:r>
            <a:endParaRPr lang="ms-MY" sz="6600" b="1" dirty="0">
              <a:effectLst>
                <a:glow rad="444500">
                  <a:schemeClr val="bg1">
                    <a:alpha val="60000"/>
                  </a:schemeClr>
                </a:glow>
              </a:effectLst>
              <a:latin typeface="Ebrima" panose="02000000000000000000" charset="0"/>
              <a:cs typeface="Ebrima" panose="02000000000000000000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/>
          <p:nvPr/>
        </p:nvSpPr>
        <p:spPr>
          <a:xfrm>
            <a:off x="988508" y="10153433"/>
            <a:ext cx="28263273" cy="224619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30238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5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50600" dirty="0"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Ebrima" panose="02000000000000000000" charset="0"/>
                <a:cs typeface="Ebrima" panose="02000000000000000000" charset="0"/>
              </a:rPr>
              <a:t>REKOD </a:t>
            </a:r>
            <a:r>
              <a:rPr lang="en-US" sz="35200" dirty="0"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Ebrima" panose="02000000000000000000" charset="0"/>
                <a:cs typeface="Ebrima" panose="02000000000000000000" charset="0"/>
              </a:rPr>
              <a:t>PENCAPAIAN</a:t>
            </a:r>
            <a:r>
              <a:rPr lang="en-US" sz="50600" dirty="0"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Ebrima" panose="02000000000000000000" charset="0"/>
                <a:cs typeface="Ebrima" panose="02000000000000000000" charset="0"/>
              </a:rPr>
              <a:t> MURID</a:t>
            </a:r>
            <a:endParaRPr lang="ms-MY" sz="6600" b="1" dirty="0">
              <a:effectLst>
                <a:glow rad="444500">
                  <a:schemeClr val="bg1">
                    <a:alpha val="60000"/>
                  </a:schemeClr>
                </a:glow>
              </a:effectLst>
              <a:latin typeface="Ebrima" panose="02000000000000000000" charset="0"/>
              <a:cs typeface="Ebrima" panose="02000000000000000000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/>
          <p:nvPr/>
        </p:nvSpPr>
        <p:spPr>
          <a:xfrm>
            <a:off x="988508" y="8235481"/>
            <a:ext cx="28263273" cy="26297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30238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5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60700" dirty="0"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Ebrima" panose="02000000000000000000" charset="0"/>
                <a:cs typeface="Ebrima" panose="02000000000000000000" charset="0"/>
              </a:rPr>
              <a:t>REKOD</a:t>
            </a:r>
            <a:r>
              <a:rPr lang="en-US" sz="35200" dirty="0"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Ebrima" panose="02000000000000000000" charset="0"/>
                <a:cs typeface="Ebrima" panose="02000000000000000000" charset="0"/>
              </a:rPr>
              <a:t> </a:t>
            </a:r>
            <a:r>
              <a:rPr lang="en-US" sz="29300" dirty="0"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Ebrima" panose="02000000000000000000" charset="0"/>
                <a:cs typeface="Ebrima" panose="02000000000000000000" charset="0"/>
              </a:rPr>
              <a:t>PEMANTAUAN</a:t>
            </a:r>
            <a:r>
              <a:rPr lang="en-US" sz="35200" dirty="0"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Ebrima" panose="02000000000000000000" charset="0"/>
                <a:cs typeface="Ebrima" panose="02000000000000000000" charset="0"/>
              </a:rPr>
              <a:t> DAN PENYELIAAN</a:t>
            </a:r>
            <a:endParaRPr lang="ms-MY" sz="8800" b="1" dirty="0">
              <a:effectLst>
                <a:glow rad="444500">
                  <a:schemeClr val="bg1">
                    <a:alpha val="60000"/>
                  </a:schemeClr>
                </a:glow>
              </a:effectLst>
              <a:latin typeface="Ebrima" panose="02000000000000000000" charset="0"/>
              <a:cs typeface="Ebrima" panose="02000000000000000000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/>
          <p:nvPr/>
        </p:nvSpPr>
        <p:spPr>
          <a:xfrm>
            <a:off x="988508" y="5655595"/>
            <a:ext cx="28263273" cy="31457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30238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5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60700" dirty="0"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Ebrima" panose="02000000000000000000" charset="0"/>
                <a:cs typeface="Ebrima" panose="02000000000000000000" charset="0"/>
              </a:rPr>
              <a:t>REKOD</a:t>
            </a:r>
            <a:r>
              <a:rPr lang="en-US" sz="35200" dirty="0"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Ebrima" panose="02000000000000000000" charset="0"/>
                <a:cs typeface="Ebrima" panose="02000000000000000000" charset="0"/>
              </a:rPr>
              <a:t> KEHADIRAN</a:t>
            </a:r>
            <a:r>
              <a:rPr lang="en-US" sz="29300" dirty="0"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Ebrima" panose="02000000000000000000" charset="0"/>
                <a:cs typeface="Ebrima" panose="02000000000000000000" charset="0"/>
              </a:rPr>
              <a:t> MESYUARAT / </a:t>
            </a:r>
            <a:r>
              <a:rPr lang="en-US" sz="42200" dirty="0"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Ebrima" panose="02000000000000000000" charset="0"/>
                <a:cs typeface="Ebrima" panose="02000000000000000000" charset="0"/>
              </a:rPr>
              <a:t>KURSUS / BENGKEL</a:t>
            </a:r>
            <a:endParaRPr lang="ms-MY" sz="11500" b="1" dirty="0">
              <a:effectLst>
                <a:glow rad="444500">
                  <a:schemeClr val="bg1">
                    <a:alpha val="60000"/>
                  </a:schemeClr>
                </a:glow>
              </a:effectLst>
              <a:latin typeface="Ebrima" panose="02000000000000000000" charset="0"/>
              <a:cs typeface="Ebrima" panose="02000000000000000000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/>
          <p:nvPr/>
        </p:nvSpPr>
        <p:spPr>
          <a:xfrm>
            <a:off x="988508" y="5655595"/>
            <a:ext cx="28263273" cy="31457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30238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5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60700" dirty="0"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Ebrima" panose="02000000000000000000" charset="0"/>
                <a:cs typeface="Ebrima" panose="02000000000000000000" charset="0"/>
              </a:rPr>
              <a:t>REKOD</a:t>
            </a:r>
            <a:r>
              <a:rPr lang="en-US" sz="35200" dirty="0"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Ebrima" panose="02000000000000000000" charset="0"/>
                <a:cs typeface="Ebrima" panose="02000000000000000000" charset="0"/>
              </a:rPr>
              <a:t> KEHADIRAN</a:t>
            </a:r>
            <a:r>
              <a:rPr lang="en-US" sz="29300" dirty="0"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Ebrima" panose="02000000000000000000" charset="0"/>
                <a:cs typeface="Ebrima" panose="02000000000000000000" charset="0"/>
              </a:rPr>
              <a:t> </a:t>
            </a:r>
            <a:r>
              <a:rPr lang="en-US" sz="42200" dirty="0"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Ebrima" panose="02000000000000000000" charset="0"/>
                <a:cs typeface="Ebrima" panose="02000000000000000000" charset="0"/>
              </a:rPr>
              <a:t>AKTIVITI </a:t>
            </a:r>
            <a:r>
              <a:rPr lang="en-US" sz="35200" dirty="0"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Ebrima" panose="02000000000000000000" charset="0"/>
                <a:cs typeface="Ebrima" panose="02000000000000000000" charset="0"/>
              </a:rPr>
              <a:t>KURIKULUM</a:t>
            </a:r>
            <a:endParaRPr lang="ms-MY" sz="13800" b="1" dirty="0">
              <a:effectLst>
                <a:glow rad="444500">
                  <a:schemeClr val="bg1">
                    <a:alpha val="60000"/>
                  </a:schemeClr>
                </a:glow>
              </a:effectLst>
              <a:latin typeface="Ebrima" panose="02000000000000000000" charset="0"/>
              <a:cs typeface="Ebrima" panose="02000000000000000000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/>
          <p:nvPr/>
        </p:nvSpPr>
        <p:spPr>
          <a:xfrm>
            <a:off x="988508" y="5655595"/>
            <a:ext cx="28263273" cy="31457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30238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5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60700" dirty="0"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Ebrima" panose="02000000000000000000" charset="0"/>
                <a:cs typeface="Ebrima" panose="02000000000000000000" charset="0"/>
              </a:rPr>
              <a:t>REKOD</a:t>
            </a:r>
            <a:r>
              <a:rPr lang="en-US" sz="35200" dirty="0"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Ebrima" panose="02000000000000000000" charset="0"/>
                <a:cs typeface="Ebrima" panose="02000000000000000000" charset="0"/>
              </a:rPr>
              <a:t> KEHADIRAN</a:t>
            </a:r>
            <a:r>
              <a:rPr lang="en-US" sz="29300" dirty="0"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Ebrima" panose="02000000000000000000" charset="0"/>
                <a:cs typeface="Ebrima" panose="02000000000000000000" charset="0"/>
              </a:rPr>
              <a:t> </a:t>
            </a:r>
            <a:r>
              <a:rPr lang="en-US" sz="42200" dirty="0"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Ebrima" panose="02000000000000000000" charset="0"/>
                <a:cs typeface="Ebrima" panose="02000000000000000000" charset="0"/>
              </a:rPr>
              <a:t>AKTIVITI</a:t>
            </a:r>
            <a:br>
              <a:rPr lang="en-US" sz="35200" dirty="0"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Ebrima" panose="02000000000000000000" charset="0"/>
                <a:cs typeface="Ebrima" panose="02000000000000000000" charset="0"/>
              </a:rPr>
            </a:br>
            <a:r>
              <a:rPr lang="en-US" sz="29300" dirty="0"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Ebrima" panose="02000000000000000000" charset="0"/>
                <a:cs typeface="Ebrima" panose="02000000000000000000" charset="0"/>
              </a:rPr>
              <a:t>KO-KURIKULUM</a:t>
            </a:r>
            <a:endParaRPr lang="ms-MY" sz="11500" b="1" dirty="0">
              <a:effectLst>
                <a:glow rad="444500">
                  <a:schemeClr val="bg1">
                    <a:alpha val="60000"/>
                  </a:schemeClr>
                </a:glow>
              </a:effectLst>
              <a:latin typeface="Ebrima" panose="02000000000000000000" charset="0"/>
              <a:cs typeface="Ebrima" panose="02000000000000000000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/>
          <p:nvPr/>
        </p:nvSpPr>
        <p:spPr>
          <a:xfrm>
            <a:off x="988508" y="8646707"/>
            <a:ext cx="28263273" cy="254754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30238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5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60700" dirty="0"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Ebrima" panose="02000000000000000000" charset="0"/>
                <a:cs typeface="Ebrima" panose="02000000000000000000" charset="0"/>
              </a:rPr>
              <a:t>REKOD</a:t>
            </a:r>
            <a:r>
              <a:rPr lang="en-US" sz="35200" dirty="0"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Ebrima" panose="02000000000000000000" charset="0"/>
                <a:cs typeface="Ebrima" panose="02000000000000000000" charset="0"/>
              </a:rPr>
              <a:t> KEHADIRAN</a:t>
            </a:r>
            <a:r>
              <a:rPr lang="en-US" sz="29300" dirty="0"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Ebrima" panose="02000000000000000000" charset="0"/>
                <a:cs typeface="Ebrima" panose="02000000000000000000" charset="0"/>
              </a:rPr>
              <a:t> </a:t>
            </a:r>
            <a:r>
              <a:rPr lang="en-US" sz="42200" dirty="0"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Ebrima" panose="02000000000000000000" charset="0"/>
                <a:cs typeface="Ebrima" panose="02000000000000000000" charset="0"/>
              </a:rPr>
              <a:t>AKTIVITI</a:t>
            </a:r>
            <a:br>
              <a:rPr lang="en-US" sz="35200" dirty="0"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Ebrima" panose="02000000000000000000" charset="0"/>
                <a:cs typeface="Ebrima" panose="02000000000000000000" charset="0"/>
              </a:rPr>
            </a:br>
            <a:r>
              <a:rPr lang="en-US" sz="24400" dirty="0"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Ebrima" panose="02000000000000000000" charset="0"/>
                <a:cs typeface="Ebrima" panose="02000000000000000000" charset="0"/>
              </a:rPr>
              <a:t>HAL EHWAL MURID</a:t>
            </a:r>
            <a:endParaRPr lang="ms-MY" sz="9600" b="1" dirty="0">
              <a:effectLst>
                <a:glow rad="444500">
                  <a:schemeClr val="bg1">
                    <a:alpha val="60000"/>
                  </a:schemeClr>
                </a:glow>
              </a:effectLst>
              <a:latin typeface="Ebrima" panose="02000000000000000000" charset="0"/>
              <a:cs typeface="Ebrima" panose="02000000000000000000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/>
          <p:nvPr/>
        </p:nvSpPr>
        <p:spPr>
          <a:xfrm>
            <a:off x="988508" y="8646707"/>
            <a:ext cx="28263273" cy="254754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30238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5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2200" dirty="0"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Ebrima" panose="02000000000000000000" charset="0"/>
                <a:cs typeface="Ebrima" panose="02000000000000000000" charset="0"/>
              </a:rPr>
              <a:t>AKTIVITI </a:t>
            </a:r>
            <a:r>
              <a:rPr lang="en-US" sz="29300" dirty="0"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Ebrima" panose="02000000000000000000" charset="0"/>
                <a:cs typeface="Ebrima" panose="02000000000000000000" charset="0"/>
              </a:rPr>
              <a:t>PEMENTORAN</a:t>
            </a:r>
            <a:endParaRPr lang="ms-MY" sz="6600" b="1" dirty="0">
              <a:effectLst>
                <a:glow rad="444500">
                  <a:schemeClr val="bg1">
                    <a:alpha val="60000"/>
                  </a:schemeClr>
                </a:glow>
              </a:effectLst>
              <a:latin typeface="Ebrima" panose="02000000000000000000" charset="0"/>
              <a:cs typeface="Ebrima" panose="02000000000000000000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/>
          <p:nvPr/>
        </p:nvSpPr>
        <p:spPr>
          <a:xfrm>
            <a:off x="988506" y="11921475"/>
            <a:ext cx="28263273" cy="259085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30238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5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87400" dirty="0"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Ebrima" panose="02000000000000000000" charset="0"/>
                <a:cs typeface="Ebrima" panose="02000000000000000000" charset="0"/>
              </a:rPr>
              <a:t>VISI </a:t>
            </a:r>
            <a:br>
              <a:rPr lang="en-US" sz="24400" dirty="0"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Ebrima" panose="02000000000000000000" charset="0"/>
                <a:cs typeface="Ebrima" panose="02000000000000000000" charset="0"/>
              </a:rPr>
            </a:br>
            <a:r>
              <a:rPr lang="en-US" sz="24400" dirty="0"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Ebrima" panose="02000000000000000000" charset="0"/>
                <a:cs typeface="Ebrima" panose="02000000000000000000" charset="0"/>
              </a:rPr>
              <a:t>KEMENTERIAN </a:t>
            </a:r>
            <a:r>
              <a:rPr lang="en-US" sz="29300" dirty="0"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Ebrima" panose="02000000000000000000" charset="0"/>
                <a:cs typeface="Ebrima" panose="02000000000000000000" charset="0"/>
              </a:rPr>
              <a:t>PENDIDIKAN </a:t>
            </a:r>
            <a:r>
              <a:rPr lang="en-US" sz="35200" dirty="0"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Ebrima" panose="02000000000000000000" charset="0"/>
                <a:cs typeface="Ebrima" panose="02000000000000000000" charset="0"/>
              </a:rPr>
              <a:t>MALAYSIA</a:t>
            </a:r>
            <a:endParaRPr lang="ms-MY" sz="23900" b="1" dirty="0">
              <a:effectLst>
                <a:glow rad="444500">
                  <a:schemeClr val="bg1">
                    <a:alpha val="60000"/>
                  </a:schemeClr>
                </a:glow>
              </a:effectLst>
              <a:latin typeface="Ebrima" panose="02000000000000000000" charset="0"/>
              <a:cs typeface="Ebrima" panose="02000000000000000000" charset="0"/>
            </a:endParaRPr>
          </a:p>
        </p:txBody>
      </p:sp>
      <p:pic>
        <p:nvPicPr>
          <p:cNvPr id="2050" name="Picture 2" descr="Image result for logo kpm">
            <a:extLst>
              <a:ext uri="{FF2B5EF4-FFF2-40B4-BE49-F238E27FC236}">
                <a16:creationId xmlns:a16="http://schemas.microsoft.com/office/drawing/2014/main" id="{ECC0FA0A-CA0C-5449-B6C9-5A4C57C9F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067" y="2930525"/>
            <a:ext cx="24060150" cy="83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/>
          <p:nvPr/>
        </p:nvSpPr>
        <p:spPr>
          <a:xfrm>
            <a:off x="988508" y="8646707"/>
            <a:ext cx="28263273" cy="254754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30238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5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2200" dirty="0"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Ebrima" panose="02000000000000000000" charset="0"/>
                <a:cs typeface="Ebrima" panose="02000000000000000000" charset="0"/>
              </a:rPr>
              <a:t>SENARAI </a:t>
            </a:r>
            <a:r>
              <a:rPr lang="en-US" sz="50600" dirty="0"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Ebrima" panose="02000000000000000000" charset="0"/>
                <a:cs typeface="Ebrima" panose="02000000000000000000" charset="0"/>
              </a:rPr>
              <a:t>TUGAS</a:t>
            </a:r>
            <a:r>
              <a:rPr lang="en-US" sz="42200" dirty="0"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Ebrima" panose="02000000000000000000" charset="0"/>
                <a:cs typeface="Ebrima" panose="02000000000000000000" charset="0"/>
              </a:rPr>
              <a:t> DAN </a:t>
            </a:r>
            <a:r>
              <a:rPr lang="en-US" sz="24400" dirty="0"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Ebrima" panose="02000000000000000000" charset="0"/>
                <a:cs typeface="Ebrima" panose="02000000000000000000" charset="0"/>
              </a:rPr>
              <a:t>TANGGUNGJAWAB</a:t>
            </a:r>
            <a:endParaRPr lang="ms-MY" sz="4800" b="1" dirty="0">
              <a:effectLst>
                <a:glow rad="444500">
                  <a:schemeClr val="bg1">
                    <a:alpha val="60000"/>
                  </a:schemeClr>
                </a:glow>
              </a:effectLst>
              <a:latin typeface="Ebrima" panose="02000000000000000000" charset="0"/>
              <a:cs typeface="Ebrima" panose="02000000000000000000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/>
          <p:nvPr/>
        </p:nvSpPr>
        <p:spPr>
          <a:xfrm>
            <a:off x="988508" y="13021324"/>
            <a:ext cx="28263273" cy="167261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30238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5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2200" dirty="0"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Ebrima" panose="02000000000000000000" charset="0"/>
                <a:cs typeface="Ebrima" panose="02000000000000000000" charset="0"/>
              </a:rPr>
              <a:t>CATATAN</a:t>
            </a:r>
            <a:endParaRPr lang="en-US" sz="42200" b="1" dirty="0">
              <a:effectLst>
                <a:glow rad="444500">
                  <a:schemeClr val="bg1">
                    <a:alpha val="60000"/>
                  </a:schemeClr>
                </a:glow>
              </a:effectLst>
              <a:latin typeface="Ebrima" panose="02000000000000000000" charset="0"/>
              <a:cs typeface="Ebrima" panose="02000000000000000000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/>
          <p:nvPr/>
        </p:nvSpPr>
        <p:spPr>
          <a:xfrm>
            <a:off x="988508" y="8646707"/>
            <a:ext cx="28263273" cy="254754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30238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5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2200" dirty="0"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Ebrima" panose="02000000000000000000" charset="0"/>
                <a:cs typeface="Ebrima" panose="02000000000000000000" charset="0"/>
              </a:rPr>
              <a:t>LAIN-LAIN</a:t>
            </a:r>
            <a:endParaRPr lang="en-US" sz="42200" b="1" dirty="0">
              <a:effectLst>
                <a:glow rad="444500">
                  <a:schemeClr val="bg1">
                    <a:alpha val="60000"/>
                  </a:schemeClr>
                </a:glow>
              </a:effectLst>
              <a:latin typeface="Ebrima" panose="02000000000000000000" charset="0"/>
              <a:cs typeface="Ebrima" panose="02000000000000000000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/>
          <p:nvPr/>
        </p:nvSpPr>
        <p:spPr>
          <a:xfrm>
            <a:off x="988508" y="10840819"/>
            <a:ext cx="28263273" cy="259085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30238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5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87400" dirty="0"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Ebrima" panose="02000000000000000000" charset="0"/>
                <a:cs typeface="Ebrima" panose="02000000000000000000" charset="0"/>
              </a:rPr>
              <a:t>MISI </a:t>
            </a:r>
            <a:br>
              <a:rPr lang="en-US" sz="24400" dirty="0"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Ebrima" panose="02000000000000000000" charset="0"/>
                <a:cs typeface="Ebrima" panose="02000000000000000000" charset="0"/>
              </a:rPr>
            </a:br>
            <a:r>
              <a:rPr lang="en-US" sz="24400" dirty="0"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Ebrima" panose="02000000000000000000" charset="0"/>
                <a:cs typeface="Ebrima" panose="02000000000000000000" charset="0"/>
              </a:rPr>
              <a:t>KEMENTERIAN </a:t>
            </a:r>
            <a:r>
              <a:rPr lang="en-US" sz="29300" dirty="0"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Ebrima" panose="02000000000000000000" charset="0"/>
                <a:cs typeface="Ebrima" panose="02000000000000000000" charset="0"/>
              </a:rPr>
              <a:t>PENDIDIKAN </a:t>
            </a:r>
            <a:r>
              <a:rPr lang="en-US" sz="35200" dirty="0"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Ebrima" panose="02000000000000000000" charset="0"/>
                <a:cs typeface="Ebrima" panose="02000000000000000000" charset="0"/>
              </a:rPr>
              <a:t>MALAYSIA</a:t>
            </a:r>
            <a:endParaRPr lang="ms-MY" sz="23900" b="1" dirty="0">
              <a:effectLst>
                <a:glow rad="444500">
                  <a:schemeClr val="bg1">
                    <a:alpha val="60000"/>
                  </a:schemeClr>
                </a:glow>
              </a:effectLst>
              <a:latin typeface="Ebrima" panose="02000000000000000000" charset="0"/>
              <a:cs typeface="Ebrima" panose="02000000000000000000" charset="0"/>
            </a:endParaRPr>
          </a:p>
        </p:txBody>
      </p:sp>
      <p:pic>
        <p:nvPicPr>
          <p:cNvPr id="1026" name="Picture 2" descr="Image result for logo kpm">
            <a:extLst>
              <a:ext uri="{FF2B5EF4-FFF2-40B4-BE49-F238E27FC236}">
                <a16:creationId xmlns:a16="http://schemas.microsoft.com/office/drawing/2014/main" id="{D17CA801-ED60-A74E-B562-F07E40684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438401"/>
            <a:ext cx="25069799" cy="840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/>
          <p:nvPr/>
        </p:nvSpPr>
        <p:spPr>
          <a:xfrm>
            <a:off x="1675578" y="9994407"/>
            <a:ext cx="28263273" cy="26999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30238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5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72800" dirty="0"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Ebrima" panose="02000000000000000000" charset="0"/>
                <a:cs typeface="Ebrima" panose="02000000000000000000" charset="0"/>
              </a:rPr>
              <a:t>VISI </a:t>
            </a:r>
            <a:br>
              <a:rPr lang="en-US" sz="20300" dirty="0"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Ebrima" panose="02000000000000000000" charset="0"/>
                <a:cs typeface="Ebrima" panose="02000000000000000000" charset="0"/>
              </a:rPr>
            </a:br>
            <a:endParaRPr lang="ms-MY" sz="19900" b="1" dirty="0">
              <a:effectLst>
                <a:glow rad="444500">
                  <a:schemeClr val="bg1">
                    <a:alpha val="60000"/>
                  </a:schemeClr>
                </a:glow>
              </a:effectLst>
              <a:latin typeface="Ebrima" panose="02000000000000000000" charset="0"/>
              <a:cs typeface="Ebrima" panose="02000000000000000000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/>
          <p:nvPr/>
        </p:nvSpPr>
        <p:spPr>
          <a:xfrm>
            <a:off x="988508" y="14024081"/>
            <a:ext cx="28263273" cy="270407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30238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5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72800" dirty="0"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Ebrima" panose="02000000000000000000" charset="0"/>
                <a:cs typeface="Ebrima" panose="02000000000000000000" charset="0"/>
              </a:rPr>
              <a:t>MISI </a:t>
            </a:r>
            <a:br>
              <a:rPr lang="en-US" sz="20300" dirty="0"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Ebrima" panose="02000000000000000000" charset="0"/>
                <a:cs typeface="Ebrima" panose="02000000000000000000" charset="0"/>
              </a:rPr>
            </a:br>
            <a:endParaRPr lang="ms-MY" sz="19900" b="1" dirty="0">
              <a:effectLst>
                <a:glow rad="444500">
                  <a:schemeClr val="bg1">
                    <a:alpha val="60000"/>
                  </a:schemeClr>
                </a:glow>
              </a:effectLst>
              <a:latin typeface="Ebrima" panose="02000000000000000000" charset="0"/>
              <a:cs typeface="Ebrima" panose="02000000000000000000" charset="0"/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1154762" y="9285828"/>
            <a:ext cx="28263273" cy="47382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30238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5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1500" b="1" dirty="0">
              <a:effectLst>
                <a:glow rad="444500">
                  <a:schemeClr val="bg1">
                    <a:alpha val="60000"/>
                  </a:schemeClr>
                </a:glow>
              </a:effectLst>
              <a:latin typeface="Agency FB" panose="020B0503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/>
          <p:nvPr/>
        </p:nvSpPr>
        <p:spPr>
          <a:xfrm>
            <a:off x="988508" y="12830950"/>
            <a:ext cx="28263273" cy="171069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30238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5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2200"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Ebrima" panose="02000000000000000000" charset="0"/>
                <a:cs typeface="Ebrima" panose="02000000000000000000" charset="0"/>
              </a:rPr>
              <a:t>FALSAFAH </a:t>
            </a:r>
            <a:r>
              <a:rPr lang="en-US" sz="35200"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Ebrima" panose="02000000000000000000" charset="0"/>
                <a:cs typeface="Ebrima" panose="02000000000000000000" charset="0"/>
              </a:rPr>
              <a:t>PENDIDIKAN</a:t>
            </a:r>
            <a:r>
              <a:rPr lang="en-US" sz="42200"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Ebrima" panose="02000000000000000000" charset="0"/>
                <a:cs typeface="Ebrima" panose="02000000000000000000" charset="0"/>
              </a:rPr>
              <a:t> </a:t>
            </a:r>
            <a:r>
              <a:rPr lang="en-US" sz="31000"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Ebrima" panose="02000000000000000000" charset="0"/>
                <a:cs typeface="Ebrima" panose="02000000000000000000" charset="0"/>
              </a:rPr>
              <a:t>KEBANGSAAN</a:t>
            </a:r>
            <a:endParaRPr lang="ms-MY" sz="31000" b="1" dirty="0">
              <a:effectLst>
                <a:glow rad="444500">
                  <a:schemeClr val="bg1">
                    <a:alpha val="60000"/>
                  </a:schemeClr>
                </a:glow>
              </a:effectLst>
              <a:latin typeface="Ebrima" panose="02000000000000000000" charset="0"/>
              <a:cs typeface="Ebrima" panose="02000000000000000000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/>
          <p:nvPr/>
        </p:nvSpPr>
        <p:spPr>
          <a:xfrm>
            <a:off x="988508" y="12830950"/>
            <a:ext cx="28263273" cy="171069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30238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5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5200" dirty="0"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Ebrima" panose="02000000000000000000" charset="0"/>
                <a:cs typeface="Ebrima" panose="02000000000000000000" charset="0"/>
              </a:rPr>
              <a:t>TATASUSILA PROFESION</a:t>
            </a:r>
            <a:r>
              <a:rPr lang="en-US" sz="29300" dirty="0"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Ebrima" panose="02000000000000000000" charset="0"/>
                <a:cs typeface="Ebrima" panose="02000000000000000000" charset="0"/>
              </a:rPr>
              <a:t> </a:t>
            </a:r>
            <a:r>
              <a:rPr lang="en-US" sz="35200" dirty="0"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Ebrima" panose="02000000000000000000" charset="0"/>
                <a:cs typeface="Ebrima" panose="02000000000000000000" charset="0"/>
              </a:rPr>
              <a:t>KEGURUAN</a:t>
            </a:r>
            <a:endParaRPr lang="ms-MY" sz="25800" b="1" dirty="0">
              <a:effectLst>
                <a:glow rad="444500">
                  <a:schemeClr val="bg1">
                    <a:alpha val="60000"/>
                  </a:schemeClr>
                </a:glow>
              </a:effectLst>
              <a:latin typeface="Ebrima" panose="02000000000000000000" charset="0"/>
              <a:cs typeface="Ebrima" panose="02000000000000000000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/>
          <p:nvPr/>
        </p:nvSpPr>
        <p:spPr>
          <a:xfrm>
            <a:off x="988508" y="10904348"/>
            <a:ext cx="28263273" cy="209601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30238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5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60700" dirty="0"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Ebrima" panose="02000000000000000000" charset="0"/>
                <a:cs typeface="Ebrima" panose="02000000000000000000" charset="0"/>
              </a:rPr>
              <a:t>SURAT </a:t>
            </a:r>
            <a:r>
              <a:rPr lang="en-US" sz="35200" dirty="0"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Ebrima" panose="02000000000000000000" charset="0"/>
                <a:cs typeface="Ebrima" panose="02000000000000000000" charset="0"/>
              </a:rPr>
              <a:t>PEKELILING </a:t>
            </a:r>
            <a:r>
              <a:rPr lang="en-US" sz="42200" dirty="0">
                <a:effectLst>
                  <a:glow rad="444500">
                    <a:schemeClr val="bg1">
                      <a:alpha val="60000"/>
                    </a:schemeClr>
                  </a:glow>
                </a:effectLst>
                <a:latin typeface="Ebrima" panose="02000000000000000000" charset="0"/>
                <a:cs typeface="Ebrima" panose="02000000000000000000" charset="0"/>
              </a:rPr>
              <a:t>IKHTISAS</a:t>
            </a:r>
            <a:endParaRPr lang="ms-MY" sz="31000" b="1" dirty="0">
              <a:effectLst>
                <a:glow rad="444500">
                  <a:schemeClr val="bg1">
                    <a:alpha val="60000"/>
                  </a:schemeClr>
                </a:glow>
              </a:effectLst>
              <a:latin typeface="Ebrima" panose="02000000000000000000" charset="0"/>
              <a:cs typeface="Ebrima" panose="02000000000000000000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{EF4EDCFE-1754-7940-8721-8FB82C47457F}tf10001063</Template>
  <TotalTime>2</TotalTime>
  <Words>153</Words>
  <Application>Microsoft Macintosh PowerPoint</Application>
  <PresentationFormat>Custom</PresentationFormat>
  <Paragraphs>35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Agency FB</vt:lpstr>
      <vt:lpstr>American Typewriter</vt:lpstr>
      <vt:lpstr>Arial</vt:lpstr>
      <vt:lpstr>Century Gothic</vt:lpstr>
      <vt:lpstr>Ebrima</vt:lpstr>
      <vt:lpstr>Raider Crusader Straight</vt:lpstr>
      <vt:lpstr>Mesh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Mohd Suhaimin Isnen</dc:creator>
  <cp:lastModifiedBy>MSO1410</cp:lastModifiedBy>
  <cp:revision>56</cp:revision>
  <cp:lastPrinted>2017-11-14T08:25:00Z</cp:lastPrinted>
  <dcterms:created xsi:type="dcterms:W3CDTF">2017-11-14T08:11:00Z</dcterms:created>
  <dcterms:modified xsi:type="dcterms:W3CDTF">2022-02-10T02:27:49Z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1033-10.2.0.7587</vt:lpwstr>
  </property>
</Properties>
</file>